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259" r:id="rId5"/>
    <p:sldId id="277" r:id="rId6"/>
    <p:sldId id="265" r:id="rId7"/>
    <p:sldId id="276" r:id="rId8"/>
    <p:sldId id="266" r:id="rId9"/>
    <p:sldId id="270" r:id="rId10"/>
    <p:sldId id="269" r:id="rId11"/>
    <p:sldId id="273" r:id="rId12"/>
    <p:sldId id="272" r:id="rId13"/>
    <p:sldId id="282" r:id="rId14"/>
    <p:sldId id="275" r:id="rId15"/>
    <p:sldId id="278" r:id="rId16"/>
    <p:sldId id="279" r:id="rId17"/>
    <p:sldId id="280" r:id="rId18"/>
    <p:sldId id="281" r:id="rId1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F23"/>
    <a:srgbClr val="194690"/>
    <a:srgbClr val="AA6FA5"/>
    <a:srgbClr val="FBE017"/>
    <a:srgbClr val="8AC6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06642-1B18-3D66-8A72-98541D41E032}" v="627" dt="2026-09-14T09:14:52.252"/>
    <p1510:client id="{E2BD8F13-4782-649C-A265-090177A9CCB5}" v="738" dt="2026-09-14T10:08:15.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ke Ottevaere" userId="S::joke.ottevaere@sgrbrussel.be::3444de19-8a28-48e4-a174-0495b2765cb7" providerId="AD" clId="Web-{42C84F71-5B05-C557-D8CD-7560BA005D49}"/>
    <pc:docChg chg="modSld">
      <pc:chgData name="Joke Ottevaere" userId="S::joke.ottevaere@sgrbrussel.be::3444de19-8a28-48e4-a174-0495b2765cb7" providerId="AD" clId="Web-{42C84F71-5B05-C557-D8CD-7560BA005D49}" dt="2026-08-20T09:44:31.641" v="15"/>
      <pc:docMkLst>
        <pc:docMk/>
      </pc:docMkLst>
      <pc:sldChg chg="addSp delSp modSp">
        <pc:chgData name="Joke Ottevaere" userId="S::joke.ottevaere@sgrbrussel.be::3444de19-8a28-48e4-a174-0495b2765cb7" providerId="AD" clId="Web-{42C84F71-5B05-C557-D8CD-7560BA005D49}" dt="2026-08-20T09:44:16.891" v="12" actId="20577"/>
        <pc:sldMkLst>
          <pc:docMk/>
          <pc:sldMk cId="1511702086" sldId="259"/>
        </pc:sldMkLst>
        <pc:spChg chg="mod">
          <ac:chgData name="Joke Ottevaere" userId="S::joke.ottevaere@sgrbrussel.be::3444de19-8a28-48e4-a174-0495b2765cb7" providerId="AD" clId="Web-{42C84F71-5B05-C557-D8CD-7560BA005D49}" dt="2026-08-20T09:44:16.891" v="12" actId="20577"/>
          <ac:spMkLst>
            <pc:docMk/>
            <pc:sldMk cId="1511702086" sldId="259"/>
            <ac:spMk id="3" creationId="{289B841B-98D9-ADDB-BEC0-3C9628680C62}"/>
          </ac:spMkLst>
        </pc:spChg>
        <pc:picChg chg="add mod modCrop">
          <ac:chgData name="Joke Ottevaere" userId="S::joke.ottevaere@sgrbrussel.be::3444de19-8a28-48e4-a174-0495b2765cb7" providerId="AD" clId="Web-{42C84F71-5B05-C557-D8CD-7560BA005D49}" dt="2026-08-20T09:44:08.219" v="9" actId="1076"/>
          <ac:picMkLst>
            <pc:docMk/>
            <pc:sldMk cId="1511702086" sldId="259"/>
            <ac:picMk id="6" creationId="{CFDD9CE8-EB33-D063-ACC9-FA145409B689}"/>
          </ac:picMkLst>
        </pc:picChg>
      </pc:sldChg>
      <pc:sldChg chg="delSp modSp">
        <pc:chgData name="Joke Ottevaere" userId="S::joke.ottevaere@sgrbrussel.be::3444de19-8a28-48e4-a174-0495b2765cb7" providerId="AD" clId="Web-{42C84F71-5B05-C557-D8CD-7560BA005D49}" dt="2026-08-20T09:44:31.641" v="15"/>
        <pc:sldMkLst>
          <pc:docMk/>
          <pc:sldMk cId="3787175437" sldId="276"/>
        </pc:sldMkLst>
      </pc:sldChg>
    </pc:docChg>
  </pc:docChgLst>
  <pc:docChgLst>
    <pc:chgData name="Joke Ottevaere" userId="3444de19-8a28-48e4-a174-0495b2765cb7" providerId="ADAL" clId="{95523A0A-7868-4541-8D23-4F6891CFF6CF}"/>
    <pc:docChg chg="modSld">
      <pc:chgData name="Joke Ottevaere" userId="3444de19-8a28-48e4-a174-0495b2765cb7" providerId="ADAL" clId="{95523A0A-7868-4541-8D23-4F6891CFF6CF}" dt="2026-09-14T13:13:32.762" v="0" actId="20577"/>
      <pc:docMkLst>
        <pc:docMk/>
      </pc:docMkLst>
      <pc:sldChg chg="modNotesTx">
        <pc:chgData name="Joke Ottevaere" userId="3444de19-8a28-48e4-a174-0495b2765cb7" providerId="ADAL" clId="{95523A0A-7868-4541-8D23-4F6891CFF6CF}" dt="2026-09-14T13:13:32.762" v="0" actId="20577"/>
        <pc:sldMkLst>
          <pc:docMk/>
          <pc:sldMk cId="1511702086" sldId="259"/>
        </pc:sldMkLst>
      </pc:sldChg>
    </pc:docChg>
  </pc:docChgLst>
  <pc:docChgLst>
    <pc:chgData name="Joke Ottevaere" userId="S::joke.ottevaere@sgrbrussel.be::3444de19-8a28-48e4-a174-0495b2765cb7" providerId="AD" clId="Web-{3F5DCFBF-542B-A35C-66D9-1B813CC40741}"/>
    <pc:docChg chg="delSld modSld">
      <pc:chgData name="Joke Ottevaere" userId="S::joke.ottevaere@sgrbrussel.be::3444de19-8a28-48e4-a174-0495b2765cb7" providerId="AD" clId="Web-{3F5DCFBF-542B-A35C-66D9-1B813CC40741}" dt="2026-08-19T12:59:03.962" v="49" actId="20577"/>
      <pc:docMkLst>
        <pc:docMk/>
      </pc:docMkLst>
      <pc:sldChg chg="modSp">
        <pc:chgData name="Joke Ottevaere" userId="S::joke.ottevaere@sgrbrussel.be::3444de19-8a28-48e4-a174-0495b2765cb7" providerId="AD" clId="Web-{3F5DCFBF-542B-A35C-66D9-1B813CC40741}" dt="2026-08-19T12:58:29.319" v="32" actId="1076"/>
        <pc:sldMkLst>
          <pc:docMk/>
          <pc:sldMk cId="1511702086" sldId="259"/>
        </pc:sldMkLst>
        <pc:spChg chg="mod">
          <ac:chgData name="Joke Ottevaere" userId="S::joke.ottevaere@sgrbrussel.be::3444de19-8a28-48e4-a174-0495b2765cb7" providerId="AD" clId="Web-{3F5DCFBF-542B-A35C-66D9-1B813CC40741}" dt="2026-08-19T12:58:18.397" v="21" actId="20577"/>
          <ac:spMkLst>
            <pc:docMk/>
            <pc:sldMk cId="1511702086" sldId="259"/>
            <ac:spMk id="2" creationId="{1C021EF8-0E77-803F-38FC-9D30730F4864}"/>
          </ac:spMkLst>
        </pc:spChg>
        <pc:spChg chg="mod">
          <ac:chgData name="Joke Ottevaere" userId="S::joke.ottevaere@sgrbrussel.be::3444de19-8a28-48e4-a174-0495b2765cb7" providerId="AD" clId="Web-{3F5DCFBF-542B-A35C-66D9-1B813CC40741}" dt="2026-08-19T12:58:26.819" v="31" actId="20577"/>
          <ac:spMkLst>
            <pc:docMk/>
            <pc:sldMk cId="1511702086" sldId="259"/>
            <ac:spMk id="3" creationId="{289B841B-98D9-ADDB-BEC0-3C9628680C62}"/>
          </ac:spMkLst>
        </pc:spChg>
      </pc:sldChg>
      <pc:sldChg chg="modSp">
        <pc:chgData name="Joke Ottevaere" userId="S::joke.ottevaere@sgrbrussel.be::3444de19-8a28-48e4-a174-0495b2765cb7" providerId="AD" clId="Web-{3F5DCFBF-542B-A35C-66D9-1B813CC40741}" dt="2026-08-19T12:58:41.461" v="35" actId="20577"/>
        <pc:sldMkLst>
          <pc:docMk/>
          <pc:sldMk cId="505175796" sldId="265"/>
        </pc:sldMkLst>
        <pc:spChg chg="mod">
          <ac:chgData name="Joke Ottevaere" userId="S::joke.ottevaere@sgrbrussel.be::3444de19-8a28-48e4-a174-0495b2765cb7" providerId="AD" clId="Web-{3F5DCFBF-542B-A35C-66D9-1B813CC40741}" dt="2026-08-19T12:58:41.461" v="35" actId="20577"/>
          <ac:spMkLst>
            <pc:docMk/>
            <pc:sldMk cId="505175796" sldId="265"/>
            <ac:spMk id="6" creationId="{FD738108-3146-08F9-0C80-95E7E969B04B}"/>
          </ac:spMkLst>
        </pc:spChg>
      </pc:sldChg>
      <pc:sldChg chg="modSp">
        <pc:chgData name="Joke Ottevaere" userId="S::joke.ottevaere@sgrbrussel.be::3444de19-8a28-48e4-a174-0495b2765cb7" providerId="AD" clId="Web-{3F5DCFBF-542B-A35C-66D9-1B813CC40741}" dt="2026-08-19T12:58:45.180" v="40" actId="20577"/>
        <pc:sldMkLst>
          <pc:docMk/>
          <pc:sldMk cId="630176596" sldId="266"/>
        </pc:sldMkLst>
        <pc:spChg chg="mod">
          <ac:chgData name="Joke Ottevaere" userId="S::joke.ottevaere@sgrbrussel.be::3444de19-8a28-48e4-a174-0495b2765cb7" providerId="AD" clId="Web-{3F5DCFBF-542B-A35C-66D9-1B813CC40741}" dt="2026-08-19T12:58:45.180" v="40" actId="20577"/>
          <ac:spMkLst>
            <pc:docMk/>
            <pc:sldMk cId="630176596" sldId="266"/>
            <ac:spMk id="6" creationId="{92581991-2305-33BE-90AB-D6F2873A2E8D}"/>
          </ac:spMkLst>
        </pc:spChg>
      </pc:sldChg>
    </pc:docChg>
  </pc:docChgLst>
  <pc:docChgLst>
    <pc:chgData name="Joke Ottevaere" userId="S::joke.ottevaere@sgrbrussel.be::3444de19-8a28-48e4-a174-0495b2765cb7" providerId="AD" clId="Web-{2ED801AC-C6AE-60E5-54AC-59DDBFFC162C}"/>
    <pc:docChg chg="addSld delSld modSld">
      <pc:chgData name="Joke Ottevaere" userId="S::joke.ottevaere@sgrbrussel.be::3444de19-8a28-48e4-a174-0495b2765cb7" providerId="AD" clId="Web-{2ED801AC-C6AE-60E5-54AC-59DDBFFC162C}" dt="2026-08-19T13:51:34.618" v="1651"/>
      <pc:docMkLst>
        <pc:docMk/>
      </pc:docMkLst>
      <pc:sldChg chg="addSp modSp">
        <pc:chgData name="Joke Ottevaere" userId="S::joke.ottevaere@sgrbrussel.be::3444de19-8a28-48e4-a174-0495b2765cb7" providerId="AD" clId="Web-{2ED801AC-C6AE-60E5-54AC-59DDBFFC162C}" dt="2026-08-19T13:47:34.610" v="1189" actId="20577"/>
        <pc:sldMkLst>
          <pc:docMk/>
          <pc:sldMk cId="1511702086" sldId="259"/>
        </pc:sldMkLst>
        <pc:spChg chg="mod">
          <ac:chgData name="Joke Ottevaere" userId="S::joke.ottevaere@sgrbrussel.be::3444de19-8a28-48e4-a174-0495b2765cb7" providerId="AD" clId="Web-{2ED801AC-C6AE-60E5-54AC-59DDBFFC162C}" dt="2026-08-19T13:42:55.163" v="902" actId="20577"/>
          <ac:spMkLst>
            <pc:docMk/>
            <pc:sldMk cId="1511702086" sldId="259"/>
            <ac:spMk id="2" creationId="{1C021EF8-0E77-803F-38FC-9D30730F4864}"/>
          </ac:spMkLst>
        </pc:spChg>
        <pc:spChg chg="mod">
          <ac:chgData name="Joke Ottevaere" userId="S::joke.ottevaere@sgrbrussel.be::3444de19-8a28-48e4-a174-0495b2765cb7" providerId="AD" clId="Web-{2ED801AC-C6AE-60E5-54AC-59DDBFFC162C}" dt="2026-08-19T13:47:34.610" v="1189" actId="20577"/>
          <ac:spMkLst>
            <pc:docMk/>
            <pc:sldMk cId="1511702086" sldId="259"/>
            <ac:spMk id="3" creationId="{289B841B-98D9-ADDB-BEC0-3C9628680C62}"/>
          </ac:spMkLst>
        </pc:spChg>
      </pc:sldChg>
      <pc:sldChg chg="modSp">
        <pc:chgData name="Joke Ottevaere" userId="S::joke.ottevaere@sgrbrussel.be::3444de19-8a28-48e4-a174-0495b2765cb7" providerId="AD" clId="Web-{2ED801AC-C6AE-60E5-54AC-59DDBFFC162C}" dt="2026-08-19T13:20:24.727" v="212" actId="20577"/>
        <pc:sldMkLst>
          <pc:docMk/>
          <pc:sldMk cId="505175796" sldId="265"/>
        </pc:sldMkLst>
        <pc:spChg chg="mod">
          <ac:chgData name="Joke Ottevaere" userId="S::joke.ottevaere@sgrbrussel.be::3444de19-8a28-48e4-a174-0495b2765cb7" providerId="AD" clId="Web-{2ED801AC-C6AE-60E5-54AC-59DDBFFC162C}" dt="2026-08-19T13:14:42.886" v="10" actId="20577"/>
          <ac:spMkLst>
            <pc:docMk/>
            <pc:sldMk cId="505175796" sldId="265"/>
            <ac:spMk id="5" creationId="{709ED291-C572-6604-E355-BDD7FE75FF74}"/>
          </ac:spMkLst>
        </pc:spChg>
        <pc:spChg chg="mod">
          <ac:chgData name="Joke Ottevaere" userId="S::joke.ottevaere@sgrbrussel.be::3444de19-8a28-48e4-a174-0495b2765cb7" providerId="AD" clId="Web-{2ED801AC-C6AE-60E5-54AC-59DDBFFC162C}" dt="2026-08-19T13:20:24.727" v="212" actId="20577"/>
          <ac:spMkLst>
            <pc:docMk/>
            <pc:sldMk cId="505175796" sldId="265"/>
            <ac:spMk id="6" creationId="{FD738108-3146-08F9-0C80-95E7E969B04B}"/>
          </ac:spMkLst>
        </pc:spChg>
      </pc:sldChg>
      <pc:sldChg chg="delSp modSp modNotes">
        <pc:chgData name="Joke Ottevaere" userId="S::joke.ottevaere@sgrbrussel.be::3444de19-8a28-48e4-a174-0495b2765cb7" providerId="AD" clId="Web-{2ED801AC-C6AE-60E5-54AC-59DDBFFC162C}" dt="2026-08-19T13:37:04.167" v="624" actId="20577"/>
        <pc:sldMkLst>
          <pc:docMk/>
          <pc:sldMk cId="630176596" sldId="266"/>
        </pc:sldMkLst>
        <pc:spChg chg="mod">
          <ac:chgData name="Joke Ottevaere" userId="S::joke.ottevaere@sgrbrussel.be::3444de19-8a28-48e4-a174-0495b2765cb7" providerId="AD" clId="Web-{2ED801AC-C6AE-60E5-54AC-59DDBFFC162C}" dt="2026-08-19T13:37:04.167" v="624" actId="20577"/>
          <ac:spMkLst>
            <pc:docMk/>
            <pc:sldMk cId="630176596" sldId="266"/>
            <ac:spMk id="5" creationId="{23527175-B1B6-924A-C885-A160F03E80A0}"/>
          </ac:spMkLst>
        </pc:spChg>
        <pc:spChg chg="mod">
          <ac:chgData name="Joke Ottevaere" userId="S::joke.ottevaere@sgrbrussel.be::3444de19-8a28-48e4-a174-0495b2765cb7" providerId="AD" clId="Web-{2ED801AC-C6AE-60E5-54AC-59DDBFFC162C}" dt="2026-08-19T13:33:35.691" v="600" actId="20577"/>
          <ac:spMkLst>
            <pc:docMk/>
            <pc:sldMk cId="630176596" sldId="266"/>
            <ac:spMk id="6" creationId="{92581991-2305-33BE-90AB-D6F2873A2E8D}"/>
          </ac:spMkLst>
        </pc:spChg>
      </pc:sldChg>
      <pc:sldChg chg="delSp modSp add replId modNotes">
        <pc:chgData name="Joke Ottevaere" userId="S::joke.ottevaere@sgrbrussel.be::3444de19-8a28-48e4-a174-0495b2765cb7" providerId="AD" clId="Web-{2ED801AC-C6AE-60E5-54AC-59DDBFFC162C}" dt="2026-08-19T13:32:35.517" v="540" actId="20577"/>
        <pc:sldMkLst>
          <pc:docMk/>
          <pc:sldMk cId="3063412255" sldId="269"/>
        </pc:sldMkLst>
        <pc:spChg chg="mod">
          <ac:chgData name="Joke Ottevaere" userId="S::joke.ottevaere@sgrbrussel.be::3444de19-8a28-48e4-a174-0495b2765cb7" providerId="AD" clId="Web-{2ED801AC-C6AE-60E5-54AC-59DDBFFC162C}" dt="2026-08-19T13:32:35.517" v="540" actId="20577"/>
          <ac:spMkLst>
            <pc:docMk/>
            <pc:sldMk cId="3063412255" sldId="269"/>
            <ac:spMk id="6" creationId="{E3208132-CAAF-3F60-8B69-5C3350238696}"/>
          </ac:spMkLst>
        </pc:spChg>
      </pc:sldChg>
      <pc:sldChg chg="addSp delSp modSp add replId modNotes">
        <pc:chgData name="Joke Ottevaere" userId="S::joke.ottevaere@sgrbrussel.be::3444de19-8a28-48e4-a174-0495b2765cb7" providerId="AD" clId="Web-{2ED801AC-C6AE-60E5-54AC-59DDBFFC162C}" dt="2026-08-19T13:46:43.030" v="1170"/>
        <pc:sldMkLst>
          <pc:docMk/>
          <pc:sldMk cId="118030443" sldId="270"/>
        </pc:sldMkLst>
        <pc:spChg chg="add mod">
          <ac:chgData name="Joke Ottevaere" userId="S::joke.ottevaere@sgrbrussel.be::3444de19-8a28-48e4-a174-0495b2765cb7" providerId="AD" clId="Web-{2ED801AC-C6AE-60E5-54AC-59DDBFFC162C}" dt="2026-08-19T13:34:56.444" v="612"/>
          <ac:spMkLst>
            <pc:docMk/>
            <pc:sldMk cId="118030443" sldId="270"/>
            <ac:spMk id="3" creationId="{0DC9E9A7-4467-D4F3-A331-A2A731707B33}"/>
          </ac:spMkLst>
        </pc:spChg>
      </pc:sldChg>
      <pc:sldChg chg="modSp add replId modNotes">
        <pc:chgData name="Joke Ottevaere" userId="S::joke.ottevaere@sgrbrussel.be::3444de19-8a28-48e4-a174-0495b2765cb7" providerId="AD" clId="Web-{2ED801AC-C6AE-60E5-54AC-59DDBFFC162C}" dt="2026-08-19T13:49:14.691" v="1389"/>
        <pc:sldMkLst>
          <pc:docMk/>
          <pc:sldMk cId="4098393903" sldId="272"/>
        </pc:sldMkLst>
        <pc:spChg chg="mod">
          <ac:chgData name="Joke Ottevaere" userId="S::joke.ottevaere@sgrbrussel.be::3444de19-8a28-48e4-a174-0495b2765cb7" providerId="AD" clId="Web-{2ED801AC-C6AE-60E5-54AC-59DDBFFC162C}" dt="2026-08-19T13:45:17.824" v="1103" actId="20577"/>
          <ac:spMkLst>
            <pc:docMk/>
            <pc:sldMk cId="4098393903" sldId="272"/>
            <ac:spMk id="3" creationId="{7CA849CF-30E5-B0DE-EE62-8CC3FD4CC70E}"/>
          </ac:spMkLst>
        </pc:spChg>
      </pc:sldChg>
      <pc:sldChg chg="modSp add replId modNotes">
        <pc:chgData name="Joke Ottevaere" userId="S::joke.ottevaere@sgrbrussel.be::3444de19-8a28-48e4-a174-0495b2765cb7" providerId="AD" clId="Web-{2ED801AC-C6AE-60E5-54AC-59DDBFFC162C}" dt="2026-08-19T13:51:34.618" v="1651"/>
        <pc:sldMkLst>
          <pc:docMk/>
          <pc:sldMk cId="1714808535" sldId="273"/>
        </pc:sldMkLst>
        <pc:spChg chg="mod">
          <ac:chgData name="Joke Ottevaere" userId="S::joke.ottevaere@sgrbrussel.be::3444de19-8a28-48e4-a174-0495b2765cb7" providerId="AD" clId="Web-{2ED801AC-C6AE-60E5-54AC-59DDBFFC162C}" dt="2026-08-19T13:39:50.454" v="744" actId="20577"/>
          <ac:spMkLst>
            <pc:docMk/>
            <pc:sldMk cId="1714808535" sldId="273"/>
            <ac:spMk id="3" creationId="{151573A7-6BEF-4FE0-B63B-301D45480526}"/>
          </ac:spMkLst>
        </pc:spChg>
      </pc:sldChg>
      <pc:sldChg chg="modSp add replId">
        <pc:chgData name="Joke Ottevaere" userId="S::joke.ottevaere@sgrbrussel.be::3444de19-8a28-48e4-a174-0495b2765cb7" providerId="AD" clId="Web-{2ED801AC-C6AE-60E5-54AC-59DDBFFC162C}" dt="2026-08-19T13:42:08.771" v="880" actId="20577"/>
        <pc:sldMkLst>
          <pc:docMk/>
          <pc:sldMk cId="180861783" sldId="275"/>
        </pc:sldMkLst>
        <pc:spChg chg="mod">
          <ac:chgData name="Joke Ottevaere" userId="S::joke.ottevaere@sgrbrussel.be::3444de19-8a28-48e4-a174-0495b2765cb7" providerId="AD" clId="Web-{2ED801AC-C6AE-60E5-54AC-59DDBFFC162C}" dt="2026-08-19T13:42:08.771" v="880" actId="20577"/>
          <ac:spMkLst>
            <pc:docMk/>
            <pc:sldMk cId="180861783" sldId="275"/>
            <ac:spMk id="3" creationId="{685AB748-D45D-6D76-7BEB-70D2B0500513}"/>
          </ac:spMkLst>
        </pc:spChg>
      </pc:sldChg>
      <pc:sldChg chg="modSp add replId">
        <pc:chgData name="Joke Ottevaere" userId="S::joke.ottevaere@sgrbrussel.be::3444de19-8a28-48e4-a174-0495b2765cb7" providerId="AD" clId="Web-{2ED801AC-C6AE-60E5-54AC-59DDBFFC162C}" dt="2026-08-19T13:50:06.990" v="1399" actId="20577"/>
        <pc:sldMkLst>
          <pc:docMk/>
          <pc:sldMk cId="3787175437" sldId="276"/>
        </pc:sldMkLst>
        <pc:spChg chg="mod">
          <ac:chgData name="Joke Ottevaere" userId="S::joke.ottevaere@sgrbrussel.be::3444de19-8a28-48e4-a174-0495b2765cb7" providerId="AD" clId="Web-{2ED801AC-C6AE-60E5-54AC-59DDBFFC162C}" dt="2026-08-19T13:47:39.891" v="1190" actId="20577"/>
          <ac:spMkLst>
            <pc:docMk/>
            <pc:sldMk cId="3787175437" sldId="276"/>
            <ac:spMk id="2" creationId="{DF3672A9-4851-4193-2FFE-38CF7047519F}"/>
          </ac:spMkLst>
        </pc:spChg>
        <pc:spChg chg="mod">
          <ac:chgData name="Joke Ottevaere" userId="S::joke.ottevaere@sgrbrussel.be::3444de19-8a28-48e4-a174-0495b2765cb7" providerId="AD" clId="Web-{2ED801AC-C6AE-60E5-54AC-59DDBFFC162C}" dt="2026-08-19T13:50:06.990" v="1399" actId="20577"/>
          <ac:spMkLst>
            <pc:docMk/>
            <pc:sldMk cId="3787175437" sldId="276"/>
            <ac:spMk id="3" creationId="{08A1D5EE-25D8-972F-19A4-87A03CED1A78}"/>
          </ac:spMkLst>
        </pc:spChg>
      </pc:sldChg>
    </pc:docChg>
  </pc:docChgLst>
  <pc:docChgLst>
    <pc:chgData name="Joke Ottevaere" userId="S::joke.ottevaere@sgrbrussel.be::3444de19-8a28-48e4-a174-0495b2765cb7" providerId="AD" clId="Web-{79652A09-97F7-D728-FF7E-6741BC979289}"/>
    <pc:docChg chg="modSld">
      <pc:chgData name="Joke Ottevaere" userId="S::joke.ottevaere@sgrbrussel.be::3444de19-8a28-48e4-a174-0495b2765cb7" providerId="AD" clId="Web-{79652A09-97F7-D728-FF7E-6741BC979289}" dt="2026-08-21T09:54:48.896" v="19"/>
      <pc:docMkLst>
        <pc:docMk/>
      </pc:docMkLst>
      <pc:sldChg chg="modNotes">
        <pc:chgData name="Joke Ottevaere" userId="S::joke.ottevaere@sgrbrussel.be::3444de19-8a28-48e4-a174-0495b2765cb7" providerId="AD" clId="Web-{79652A09-97F7-D728-FF7E-6741BC979289}" dt="2026-08-21T09:51:40.405" v="0"/>
        <pc:sldMkLst>
          <pc:docMk/>
          <pc:sldMk cId="1511702086" sldId="259"/>
        </pc:sldMkLst>
      </pc:sldChg>
      <pc:sldChg chg="modNotes">
        <pc:chgData name="Joke Ottevaere" userId="S::joke.ottevaere@sgrbrussel.be::3444de19-8a28-48e4-a174-0495b2765cb7" providerId="AD" clId="Web-{79652A09-97F7-D728-FF7E-6741BC979289}" dt="2026-08-21T09:51:52.077" v="1"/>
        <pc:sldMkLst>
          <pc:docMk/>
          <pc:sldMk cId="505175796" sldId="265"/>
        </pc:sldMkLst>
      </pc:sldChg>
      <pc:sldChg chg="modNotes">
        <pc:chgData name="Joke Ottevaere" userId="S::joke.ottevaere@sgrbrussel.be::3444de19-8a28-48e4-a174-0495b2765cb7" providerId="AD" clId="Web-{79652A09-97F7-D728-FF7E-6741BC979289}" dt="2026-08-21T09:53:16.143" v="7"/>
        <pc:sldMkLst>
          <pc:docMk/>
          <pc:sldMk cId="630176596" sldId="266"/>
        </pc:sldMkLst>
      </pc:sldChg>
      <pc:sldChg chg="modNotes">
        <pc:chgData name="Joke Ottevaere" userId="S::joke.ottevaere@sgrbrussel.be::3444de19-8a28-48e4-a174-0495b2765cb7" providerId="AD" clId="Web-{79652A09-97F7-D728-FF7E-6741BC979289}" dt="2026-08-21T09:54:45.834" v="18"/>
        <pc:sldMkLst>
          <pc:docMk/>
          <pc:sldMk cId="3063412255" sldId="269"/>
        </pc:sldMkLst>
      </pc:sldChg>
      <pc:sldChg chg="modNotes">
        <pc:chgData name="Joke Ottevaere" userId="S::joke.ottevaere@sgrbrussel.be::3444de19-8a28-48e4-a174-0495b2765cb7" providerId="AD" clId="Web-{79652A09-97F7-D728-FF7E-6741BC979289}" dt="2026-08-21T09:54:28.177" v="15"/>
        <pc:sldMkLst>
          <pc:docMk/>
          <pc:sldMk cId="118030443" sldId="270"/>
        </pc:sldMkLst>
      </pc:sldChg>
      <pc:sldChg chg="modNotes">
        <pc:chgData name="Joke Ottevaere" userId="S::joke.ottevaere@sgrbrussel.be::3444de19-8a28-48e4-a174-0495b2765cb7" providerId="AD" clId="Web-{79652A09-97F7-D728-FF7E-6741BC979289}" dt="2026-08-21T09:54:16.426" v="14"/>
        <pc:sldMkLst>
          <pc:docMk/>
          <pc:sldMk cId="4098393903" sldId="272"/>
        </pc:sldMkLst>
      </pc:sldChg>
      <pc:sldChg chg="modNotes">
        <pc:chgData name="Joke Ottevaere" userId="S::joke.ottevaere@sgrbrussel.be::3444de19-8a28-48e4-a174-0495b2765cb7" providerId="AD" clId="Web-{79652A09-97F7-D728-FF7E-6741BC979289}" dt="2026-08-21T09:54:48.896" v="19"/>
        <pc:sldMkLst>
          <pc:docMk/>
          <pc:sldMk cId="1714808535" sldId="273"/>
        </pc:sldMkLst>
      </pc:sldChg>
      <pc:sldChg chg="modNotes">
        <pc:chgData name="Joke Ottevaere" userId="S::joke.ottevaere@sgrbrussel.be::3444de19-8a28-48e4-a174-0495b2765cb7" providerId="AD" clId="Web-{79652A09-97F7-D728-FF7E-6741BC979289}" dt="2026-08-21T09:52:08.875" v="2"/>
        <pc:sldMkLst>
          <pc:docMk/>
          <pc:sldMk cId="3787175437" sldId="276"/>
        </pc:sldMkLst>
      </pc:sldChg>
    </pc:docChg>
  </pc:docChgLst>
  <pc:docChgLst>
    <pc:chgData name="Joke Ottevaere" userId="S::joke.ottevaere@sgrbrussel.be::3444de19-8a28-48e4-a174-0495b2765cb7" providerId="AD" clId="Web-{E2BD8F13-4782-649C-A265-090177A9CCB5}"/>
    <pc:docChg chg="addSld delSld modSld">
      <pc:chgData name="Joke Ottevaere" userId="S::joke.ottevaere@sgrbrussel.be::3444de19-8a28-48e4-a174-0495b2765cb7" providerId="AD" clId="Web-{E2BD8F13-4782-649C-A265-090177A9CCB5}" dt="2026-09-14T10:08:15.905" v="562" actId="1076"/>
      <pc:docMkLst>
        <pc:docMk/>
      </pc:docMkLst>
      <pc:sldChg chg="addSp modSp modNotes">
        <pc:chgData name="Joke Ottevaere" userId="S::joke.ottevaere@sgrbrussel.be::3444de19-8a28-48e4-a174-0495b2765cb7" providerId="AD" clId="Web-{E2BD8F13-4782-649C-A265-090177A9CCB5}" dt="2026-09-14T10:08:15.905" v="562" actId="1076"/>
        <pc:sldMkLst>
          <pc:docMk/>
          <pc:sldMk cId="1511702086" sldId="259"/>
        </pc:sldMkLst>
        <pc:spChg chg="add mod">
          <ac:chgData name="Joke Ottevaere" userId="S::joke.ottevaere@sgrbrussel.be::3444de19-8a28-48e4-a174-0495b2765cb7" providerId="AD" clId="Web-{E2BD8F13-4782-649C-A265-090177A9CCB5}" dt="2026-09-14T10:08:15.905" v="562" actId="1076"/>
          <ac:spMkLst>
            <pc:docMk/>
            <pc:sldMk cId="1511702086" sldId="259"/>
            <ac:spMk id="4" creationId="{34100648-3299-DFD0-56EA-205F28BE1D39}"/>
          </ac:spMkLst>
        </pc:spChg>
      </pc:sldChg>
      <pc:sldChg chg="modNotes">
        <pc:chgData name="Joke Ottevaere" userId="S::joke.ottevaere@sgrbrussel.be::3444de19-8a28-48e4-a174-0495b2765cb7" providerId="AD" clId="Web-{E2BD8F13-4782-649C-A265-090177A9CCB5}" dt="2026-09-14T09:57:09.848" v="432"/>
        <pc:sldMkLst>
          <pc:docMk/>
          <pc:sldMk cId="505175796" sldId="265"/>
        </pc:sldMkLst>
      </pc:sldChg>
      <pc:sldChg chg="modNotes">
        <pc:chgData name="Joke Ottevaere" userId="S::joke.ottevaere@sgrbrussel.be::3444de19-8a28-48e4-a174-0495b2765cb7" providerId="AD" clId="Web-{E2BD8F13-4782-649C-A265-090177A9CCB5}" dt="2026-09-14T10:07:39.592" v="557"/>
        <pc:sldMkLst>
          <pc:docMk/>
          <pc:sldMk cId="630176596" sldId="266"/>
        </pc:sldMkLst>
      </pc:sldChg>
      <pc:sldChg chg="modNotes">
        <pc:chgData name="Joke Ottevaere" userId="S::joke.ottevaere@sgrbrussel.be::3444de19-8a28-48e4-a174-0495b2765cb7" providerId="AD" clId="Web-{E2BD8F13-4782-649C-A265-090177A9CCB5}" dt="2026-09-14T10:06:17.044" v="519"/>
        <pc:sldMkLst>
          <pc:docMk/>
          <pc:sldMk cId="3063412255" sldId="269"/>
        </pc:sldMkLst>
      </pc:sldChg>
      <pc:sldChg chg="modNotes">
        <pc:chgData name="Joke Ottevaere" userId="S::joke.ottevaere@sgrbrussel.be::3444de19-8a28-48e4-a174-0495b2765cb7" providerId="AD" clId="Web-{E2BD8F13-4782-649C-A265-090177A9CCB5}" dt="2026-09-14T10:06:44.185" v="533"/>
        <pc:sldMkLst>
          <pc:docMk/>
          <pc:sldMk cId="4098393903" sldId="272"/>
        </pc:sldMkLst>
      </pc:sldChg>
      <pc:sldChg chg="modNotes">
        <pc:chgData name="Joke Ottevaere" userId="S::joke.ottevaere@sgrbrussel.be::3444de19-8a28-48e4-a174-0495b2765cb7" providerId="AD" clId="Web-{E2BD8F13-4782-649C-A265-090177A9CCB5}" dt="2026-09-14T10:04:50.308" v="511"/>
        <pc:sldMkLst>
          <pc:docMk/>
          <pc:sldMk cId="3787175437" sldId="276"/>
        </pc:sldMkLst>
      </pc:sldChg>
      <pc:sldChg chg="modNotes">
        <pc:chgData name="Joke Ottevaere" userId="S::joke.ottevaere@sgrbrussel.be::3444de19-8a28-48e4-a174-0495b2765cb7" providerId="AD" clId="Web-{E2BD8F13-4782-649C-A265-090177A9CCB5}" dt="2026-09-14T10:02:50.712" v="478"/>
        <pc:sldMkLst>
          <pc:docMk/>
          <pc:sldMk cId="2863622669" sldId="277"/>
        </pc:sldMkLst>
      </pc:sldChg>
      <pc:sldChg chg="modNotes">
        <pc:chgData name="Joke Ottevaere" userId="S::joke.ottevaere@sgrbrussel.be::3444de19-8a28-48e4-a174-0495b2765cb7" providerId="AD" clId="Web-{E2BD8F13-4782-649C-A265-090177A9CCB5}" dt="2026-09-14T10:07:16.420" v="552"/>
        <pc:sldMkLst>
          <pc:docMk/>
          <pc:sldMk cId="4262618947" sldId="278"/>
        </pc:sldMkLst>
      </pc:sldChg>
      <pc:sldChg chg="addSp modSp">
        <pc:chgData name="Joke Ottevaere" userId="S::joke.ottevaere@sgrbrussel.be::3444de19-8a28-48e4-a174-0495b2765cb7" providerId="AD" clId="Web-{E2BD8F13-4782-649C-A265-090177A9CCB5}" dt="2026-09-14T10:08:08.155" v="560" actId="1076"/>
        <pc:sldMkLst>
          <pc:docMk/>
          <pc:sldMk cId="1993844463" sldId="281"/>
        </pc:sldMkLst>
        <pc:spChg chg="add mod">
          <ac:chgData name="Joke Ottevaere" userId="S::joke.ottevaere@sgrbrussel.be::3444de19-8a28-48e4-a174-0495b2765cb7" providerId="AD" clId="Web-{E2BD8F13-4782-649C-A265-090177A9CCB5}" dt="2026-09-14T10:08:08.155" v="560" actId="1076"/>
          <ac:spMkLst>
            <pc:docMk/>
            <pc:sldMk cId="1993844463" sldId="281"/>
            <ac:spMk id="3" creationId="{429C4E9C-C009-F727-2C60-DBDBA70B5E23}"/>
          </ac:spMkLst>
        </pc:spChg>
      </pc:sldChg>
      <pc:sldChg chg="delSp modSp add replId">
        <pc:chgData name="Joke Ottevaere" userId="S::joke.ottevaere@sgrbrussel.be::3444de19-8a28-48e4-a174-0495b2765cb7" providerId="AD" clId="Web-{E2BD8F13-4782-649C-A265-090177A9CCB5}" dt="2026-09-14T10:07:52.639" v="558"/>
        <pc:sldMkLst>
          <pc:docMk/>
          <pc:sldMk cId="280360241" sldId="282"/>
        </pc:sldMkLst>
        <pc:spChg chg="mod">
          <ac:chgData name="Joke Ottevaere" userId="S::joke.ottevaere@sgrbrussel.be::3444de19-8a28-48e4-a174-0495b2765cb7" providerId="AD" clId="Web-{E2BD8F13-4782-649C-A265-090177A9CCB5}" dt="2026-09-14T09:47:36.059" v="379" actId="20577"/>
          <ac:spMkLst>
            <pc:docMk/>
            <pc:sldMk cId="280360241" sldId="282"/>
            <ac:spMk id="3" creationId="{33693577-B204-BBB0-DF5D-019EC679FBBE}"/>
          </ac:spMkLst>
        </pc:spChg>
        <pc:spChg chg="mod">
          <ac:chgData name="Joke Ottevaere" userId="S::joke.ottevaere@sgrbrussel.be::3444de19-8a28-48e4-a174-0495b2765cb7" providerId="AD" clId="Web-{E2BD8F13-4782-649C-A265-090177A9CCB5}" dt="2026-09-14T09:44:20.352" v="10" actId="20577"/>
          <ac:spMkLst>
            <pc:docMk/>
            <pc:sldMk cId="280360241" sldId="282"/>
            <ac:spMk id="5" creationId="{C542BD8B-F89A-DAC2-C372-329E6F16A862}"/>
          </ac:spMkLst>
        </pc:spChg>
        <pc:spChg chg="del">
          <ac:chgData name="Joke Ottevaere" userId="S::joke.ottevaere@sgrbrussel.be::3444de19-8a28-48e4-a174-0495b2765cb7" providerId="AD" clId="Web-{E2BD8F13-4782-649C-A265-090177A9CCB5}" dt="2026-09-14T10:07:52.639" v="558"/>
          <ac:spMkLst>
            <pc:docMk/>
            <pc:sldMk cId="280360241" sldId="282"/>
            <ac:spMk id="7" creationId="{429C4E9C-C009-F727-2C60-DBDBA70B5E23}"/>
          </ac:spMkLst>
        </pc:spChg>
      </pc:sldChg>
      <pc:sldChg chg="add del replId">
        <pc:chgData name="Joke Ottevaere" userId="S::joke.ottevaere@sgrbrussel.be::3444de19-8a28-48e4-a174-0495b2765cb7" providerId="AD" clId="Web-{E2BD8F13-4782-649C-A265-090177A9CCB5}" dt="2026-09-14T09:42:25.257" v="1"/>
        <pc:sldMkLst>
          <pc:docMk/>
          <pc:sldMk cId="2474179071" sldId="282"/>
        </pc:sldMkLst>
      </pc:sldChg>
    </pc:docChg>
  </pc:docChgLst>
  <pc:docChgLst>
    <pc:chgData name="Joke Ottevaere" userId="S::joke.ottevaere@sgrbrussel.be::3444de19-8a28-48e4-a174-0495b2765cb7" providerId="AD" clId="Web-{2FA06642-1B18-3D66-8A72-98541D41E032}"/>
    <pc:docChg chg="addSld delSld modSld">
      <pc:chgData name="Joke Ottevaere" userId="S::joke.ottevaere@sgrbrussel.be::3444de19-8a28-48e4-a174-0495b2765cb7" providerId="AD" clId="Web-{2FA06642-1B18-3D66-8A72-98541D41E032}" dt="2026-09-14T09:14:51.502" v="484" actId="20577"/>
      <pc:docMkLst>
        <pc:docMk/>
      </pc:docMkLst>
      <pc:sldChg chg="addSp delSp modSp modNotes">
        <pc:chgData name="Joke Ottevaere" userId="S::joke.ottevaere@sgrbrussel.be::3444de19-8a28-48e4-a174-0495b2765cb7" providerId="AD" clId="Web-{2FA06642-1B18-3D66-8A72-98541D41E032}" dt="2026-09-14T08:47:25.492" v="309" actId="20577"/>
        <pc:sldMkLst>
          <pc:docMk/>
          <pc:sldMk cId="505175796" sldId="265"/>
        </pc:sldMkLst>
        <pc:spChg chg="add del mod">
          <ac:chgData name="Joke Ottevaere" userId="S::joke.ottevaere@sgrbrussel.be::3444de19-8a28-48e4-a174-0495b2765cb7" providerId="AD" clId="Web-{2FA06642-1B18-3D66-8A72-98541D41E032}" dt="2026-09-14T08:46:45.100" v="302"/>
          <ac:spMkLst>
            <pc:docMk/>
            <pc:sldMk cId="505175796" sldId="265"/>
            <ac:spMk id="2" creationId="{39843462-8107-6639-1DC6-F9CC5DB3B5C9}"/>
          </ac:spMkLst>
        </pc:spChg>
        <pc:spChg chg="add del mod">
          <ac:chgData name="Joke Ottevaere" userId="S::joke.ottevaere@sgrbrussel.be::3444de19-8a28-48e4-a174-0495b2765cb7" providerId="AD" clId="Web-{2FA06642-1B18-3D66-8A72-98541D41E032}" dt="2026-09-14T08:46:48.334" v="304"/>
          <ac:spMkLst>
            <pc:docMk/>
            <pc:sldMk cId="505175796" sldId="265"/>
            <ac:spMk id="3" creationId="{81D664C7-C5B3-2C04-90FC-096BA9F8D4F8}"/>
          </ac:spMkLst>
        </pc:spChg>
        <pc:spChg chg="add del mod">
          <ac:chgData name="Joke Ottevaere" userId="S::joke.ottevaere@sgrbrussel.be::3444de19-8a28-48e4-a174-0495b2765cb7" providerId="AD" clId="Web-{2FA06642-1B18-3D66-8A72-98541D41E032}" dt="2026-09-14T08:46:46.991" v="303"/>
          <ac:spMkLst>
            <pc:docMk/>
            <pc:sldMk cId="505175796" sldId="265"/>
            <ac:spMk id="4" creationId="{AB72802D-910D-8A54-D6C0-4B6C7322AE63}"/>
          </ac:spMkLst>
        </pc:spChg>
        <pc:spChg chg="mod">
          <ac:chgData name="Joke Ottevaere" userId="S::joke.ottevaere@sgrbrussel.be::3444de19-8a28-48e4-a174-0495b2765cb7" providerId="AD" clId="Web-{2FA06642-1B18-3D66-8A72-98541D41E032}" dt="2026-09-14T08:47:25.492" v="309" actId="20577"/>
          <ac:spMkLst>
            <pc:docMk/>
            <pc:sldMk cId="505175796" sldId="265"/>
            <ac:spMk id="6" creationId="{FD738108-3146-08F9-0C80-95E7E969B04B}"/>
          </ac:spMkLst>
        </pc:spChg>
        <pc:spChg chg="add del mod">
          <ac:chgData name="Joke Ottevaere" userId="S::joke.ottevaere@sgrbrussel.be::3444de19-8a28-48e4-a174-0495b2765cb7" providerId="AD" clId="Web-{2FA06642-1B18-3D66-8A72-98541D41E032}" dt="2026-09-14T08:46:43.678" v="301"/>
          <ac:spMkLst>
            <pc:docMk/>
            <pc:sldMk cId="505175796" sldId="265"/>
            <ac:spMk id="7" creationId="{31A40177-669E-0818-6B7F-A71C4BCE72B7}"/>
          </ac:spMkLst>
        </pc:spChg>
        <pc:spChg chg="add del mod">
          <ac:chgData name="Joke Ottevaere" userId="S::joke.ottevaere@sgrbrussel.be::3444de19-8a28-48e4-a174-0495b2765cb7" providerId="AD" clId="Web-{2FA06642-1B18-3D66-8A72-98541D41E032}" dt="2026-09-14T08:46:34.115" v="296"/>
          <ac:spMkLst>
            <pc:docMk/>
            <pc:sldMk cId="505175796" sldId="265"/>
            <ac:spMk id="8" creationId="{4D303F79-665C-05F7-4497-37EC6E3350E6}"/>
          </ac:spMkLst>
        </pc:spChg>
        <pc:spChg chg="add del">
          <ac:chgData name="Joke Ottevaere" userId="S::joke.ottevaere@sgrbrussel.be::3444de19-8a28-48e4-a174-0495b2765cb7" providerId="AD" clId="Web-{2FA06642-1B18-3D66-8A72-98541D41E032}" dt="2026-09-14T08:24:08.568" v="110"/>
          <ac:spMkLst>
            <pc:docMk/>
            <pc:sldMk cId="505175796" sldId="265"/>
            <ac:spMk id="9" creationId="{68C2C87E-493F-0C28-B46A-DEA292702B86}"/>
          </ac:spMkLst>
        </pc:spChg>
        <pc:spChg chg="add del">
          <ac:chgData name="Joke Ottevaere" userId="S::joke.ottevaere@sgrbrussel.be::3444de19-8a28-48e4-a174-0495b2765cb7" providerId="AD" clId="Web-{2FA06642-1B18-3D66-8A72-98541D41E032}" dt="2026-09-14T08:24:27.835" v="112"/>
          <ac:spMkLst>
            <pc:docMk/>
            <pc:sldMk cId="505175796" sldId="265"/>
            <ac:spMk id="10" creationId="{DA69EBF6-56D6-51D5-AE5E-473D1A7835C3}"/>
          </ac:spMkLst>
        </pc:spChg>
        <pc:spChg chg="add del mod">
          <ac:chgData name="Joke Ottevaere" userId="S::joke.ottevaere@sgrbrussel.be::3444de19-8a28-48e4-a174-0495b2765cb7" providerId="AD" clId="Web-{2FA06642-1B18-3D66-8A72-98541D41E032}" dt="2026-09-14T08:46:31.631" v="295"/>
          <ac:spMkLst>
            <pc:docMk/>
            <pc:sldMk cId="505175796" sldId="265"/>
            <ac:spMk id="11" creationId="{CB4817FD-98AC-1B0F-1E17-286495DCCCBA}"/>
          </ac:spMkLst>
        </pc:spChg>
        <pc:spChg chg="add del">
          <ac:chgData name="Joke Ottevaere" userId="S::joke.ottevaere@sgrbrussel.be::3444de19-8a28-48e4-a174-0495b2765cb7" providerId="AD" clId="Web-{2FA06642-1B18-3D66-8A72-98541D41E032}" dt="2026-09-14T08:25:42.728" v="127"/>
          <ac:spMkLst>
            <pc:docMk/>
            <pc:sldMk cId="505175796" sldId="265"/>
            <ac:spMk id="12" creationId="{20CDD027-850B-648C-83F2-44E11C9F9974}"/>
          </ac:spMkLst>
        </pc:spChg>
        <pc:spChg chg="add del mod">
          <ac:chgData name="Joke Ottevaere" userId="S::joke.ottevaere@sgrbrussel.be::3444de19-8a28-48e4-a174-0495b2765cb7" providerId="AD" clId="Web-{2FA06642-1B18-3D66-8A72-98541D41E032}" dt="2026-09-14T08:26:04.963" v="134"/>
          <ac:spMkLst>
            <pc:docMk/>
            <pc:sldMk cId="505175796" sldId="265"/>
            <ac:spMk id="13" creationId="{E4B3A9E3-1B09-E667-F909-B06D2EFAD6F8}"/>
          </ac:spMkLst>
        </pc:spChg>
        <pc:spChg chg="add del mod">
          <ac:chgData name="Joke Ottevaere" userId="S::joke.ottevaere@sgrbrussel.be::3444de19-8a28-48e4-a174-0495b2765cb7" providerId="AD" clId="Web-{2FA06642-1B18-3D66-8A72-98541D41E032}" dt="2026-09-14T08:46:37.928" v="298"/>
          <ac:spMkLst>
            <pc:docMk/>
            <pc:sldMk cId="505175796" sldId="265"/>
            <ac:spMk id="14" creationId="{5551B2A5-87F7-2C8F-9BAD-30CF9A82592A}"/>
          </ac:spMkLst>
        </pc:spChg>
        <pc:spChg chg="add del">
          <ac:chgData name="Joke Ottevaere" userId="S::joke.ottevaere@sgrbrussel.be::3444de19-8a28-48e4-a174-0495b2765cb7" providerId="AD" clId="Web-{2FA06642-1B18-3D66-8A72-98541D41E032}" dt="2026-09-14T08:26:38.370" v="142"/>
          <ac:spMkLst>
            <pc:docMk/>
            <pc:sldMk cId="505175796" sldId="265"/>
            <ac:spMk id="15" creationId="{FC74F0D4-9711-83BD-04CA-D2970A1B3272}"/>
          </ac:spMkLst>
        </pc:spChg>
        <pc:spChg chg="add del mod">
          <ac:chgData name="Joke Ottevaere" userId="S::joke.ottevaere@sgrbrussel.be::3444de19-8a28-48e4-a174-0495b2765cb7" providerId="AD" clId="Web-{2FA06642-1B18-3D66-8A72-98541D41E032}" dt="2026-09-14T08:46:36.178" v="297"/>
          <ac:spMkLst>
            <pc:docMk/>
            <pc:sldMk cId="505175796" sldId="265"/>
            <ac:spMk id="16" creationId="{F1E5E186-60BA-641F-D105-A6B73EA83E0B}"/>
          </ac:spMkLst>
        </pc:spChg>
        <pc:spChg chg="add del">
          <ac:chgData name="Joke Ottevaere" userId="S::joke.ottevaere@sgrbrussel.be::3444de19-8a28-48e4-a174-0495b2765cb7" providerId="AD" clId="Web-{2FA06642-1B18-3D66-8A72-98541D41E032}" dt="2026-09-14T08:28:24.858" v="180"/>
          <ac:spMkLst>
            <pc:docMk/>
            <pc:sldMk cId="505175796" sldId="265"/>
            <ac:spMk id="17" creationId="{7D5B19D1-0BF4-A48F-5BD1-39EC6094EB8B}"/>
          </ac:spMkLst>
        </pc:spChg>
        <pc:spChg chg="add del mod">
          <ac:chgData name="Joke Ottevaere" userId="S::joke.ottevaere@sgrbrussel.be::3444de19-8a28-48e4-a174-0495b2765cb7" providerId="AD" clId="Web-{2FA06642-1B18-3D66-8A72-98541D41E032}" dt="2026-09-14T08:46:39.240" v="299"/>
          <ac:spMkLst>
            <pc:docMk/>
            <pc:sldMk cId="505175796" sldId="265"/>
            <ac:spMk id="18" creationId="{A8BE72D3-EA91-1C50-DAA2-54EA53D8A4EE}"/>
          </ac:spMkLst>
        </pc:spChg>
        <pc:spChg chg="add del mod">
          <ac:chgData name="Joke Ottevaere" userId="S::joke.ottevaere@sgrbrussel.be::3444de19-8a28-48e4-a174-0495b2765cb7" providerId="AD" clId="Web-{2FA06642-1B18-3D66-8A72-98541D41E032}" dt="2026-09-14T08:46:42.084" v="300"/>
          <ac:spMkLst>
            <pc:docMk/>
            <pc:sldMk cId="505175796" sldId="265"/>
            <ac:spMk id="19" creationId="{32C01AD5-545B-4CD8-246B-480C1D52B677}"/>
          </ac:spMkLst>
        </pc:spChg>
      </pc:sldChg>
      <pc:sldChg chg="modSp">
        <pc:chgData name="Joke Ottevaere" userId="S::joke.ottevaere@sgrbrussel.be::3444de19-8a28-48e4-a174-0495b2765cb7" providerId="AD" clId="Web-{2FA06642-1B18-3D66-8A72-98541D41E032}" dt="2026-09-14T09:13:29.093" v="466" actId="20577"/>
        <pc:sldMkLst>
          <pc:docMk/>
          <pc:sldMk cId="4098393903" sldId="272"/>
        </pc:sldMkLst>
        <pc:spChg chg="mod">
          <ac:chgData name="Joke Ottevaere" userId="S::joke.ottevaere@sgrbrussel.be::3444de19-8a28-48e4-a174-0495b2765cb7" providerId="AD" clId="Web-{2FA06642-1B18-3D66-8A72-98541D41E032}" dt="2026-09-14T09:13:29.093" v="466" actId="20577"/>
          <ac:spMkLst>
            <pc:docMk/>
            <pc:sldMk cId="4098393903" sldId="272"/>
            <ac:spMk id="3" creationId="{7CA849CF-30E5-B0DE-EE62-8CC3FD4CC70E}"/>
          </ac:spMkLst>
        </pc:spChg>
      </pc:sldChg>
      <pc:sldChg chg="add del replId">
        <pc:chgData name="Joke Ottevaere" userId="S::joke.ottevaere@sgrbrussel.be::3444de19-8a28-48e4-a174-0495b2765cb7" providerId="AD" clId="Web-{2FA06642-1B18-3D66-8A72-98541D41E032}" dt="2026-09-14T08:15:17.581" v="3"/>
        <pc:sldMkLst>
          <pc:docMk/>
          <pc:sldMk cId="56622003" sldId="277"/>
        </pc:sldMkLst>
      </pc:sldChg>
      <pc:sldChg chg="new del">
        <pc:chgData name="Joke Ottevaere" userId="S::joke.ottevaere@sgrbrussel.be::3444de19-8a28-48e4-a174-0495b2765cb7" providerId="AD" clId="Web-{2FA06642-1B18-3D66-8A72-98541D41E032}" dt="2026-09-14T08:14:53.643" v="1"/>
        <pc:sldMkLst>
          <pc:docMk/>
          <pc:sldMk cId="2650529117" sldId="277"/>
        </pc:sldMkLst>
      </pc:sldChg>
      <pc:sldChg chg="modSp add replId modNotes">
        <pc:chgData name="Joke Ottevaere" userId="S::joke.ottevaere@sgrbrussel.be::3444de19-8a28-48e4-a174-0495b2765cb7" providerId="AD" clId="Web-{2FA06642-1B18-3D66-8A72-98541D41E032}" dt="2026-09-14T08:19:02.933" v="88" actId="20577"/>
        <pc:sldMkLst>
          <pc:docMk/>
          <pc:sldMk cId="2863622669" sldId="277"/>
        </pc:sldMkLst>
        <pc:spChg chg="mod">
          <ac:chgData name="Joke Ottevaere" userId="S::joke.ottevaere@sgrbrussel.be::3444de19-8a28-48e4-a174-0495b2765cb7" providerId="AD" clId="Web-{2FA06642-1B18-3D66-8A72-98541D41E032}" dt="2026-09-14T08:15:25.972" v="10" actId="20577"/>
          <ac:spMkLst>
            <pc:docMk/>
            <pc:sldMk cId="2863622669" sldId="277"/>
            <ac:spMk id="5" creationId="{A1E4DEB3-5157-8D26-1A74-09FF4D6D3EFD}"/>
          </ac:spMkLst>
        </pc:spChg>
        <pc:spChg chg="mod">
          <ac:chgData name="Joke Ottevaere" userId="S::joke.ottevaere@sgrbrussel.be::3444de19-8a28-48e4-a174-0495b2765cb7" providerId="AD" clId="Web-{2FA06642-1B18-3D66-8A72-98541D41E032}" dt="2026-09-14T08:19:02.933" v="88" actId="20577"/>
          <ac:spMkLst>
            <pc:docMk/>
            <pc:sldMk cId="2863622669" sldId="277"/>
            <ac:spMk id="6" creationId="{D29F53B4-BC12-801F-FD53-7A43D0A814BE}"/>
          </ac:spMkLst>
        </pc:spChg>
      </pc:sldChg>
      <pc:sldChg chg="addSp delSp modSp add replId">
        <pc:chgData name="Joke Ottevaere" userId="S::joke.ottevaere@sgrbrussel.be::3444de19-8a28-48e4-a174-0495b2765cb7" providerId="AD" clId="Web-{2FA06642-1B18-3D66-8A72-98541D41E032}" dt="2026-09-14T09:14:51.502" v="484" actId="20577"/>
        <pc:sldMkLst>
          <pc:docMk/>
          <pc:sldMk cId="4262618947" sldId="278"/>
        </pc:sldMkLst>
        <pc:spChg chg="del mod">
          <ac:chgData name="Joke Ottevaere" userId="S::joke.ottevaere@sgrbrussel.be::3444de19-8a28-48e4-a174-0495b2765cb7" providerId="AD" clId="Web-{2FA06642-1B18-3D66-8A72-98541D41E032}" dt="2026-09-14T08:49:00.245" v="314"/>
          <ac:spMkLst>
            <pc:docMk/>
            <pc:sldMk cId="4262618947" sldId="278"/>
            <ac:spMk id="3" creationId="{04DAC20A-71B0-CC03-CDEF-7BB3C5AF6677}"/>
          </ac:spMkLst>
        </pc:spChg>
        <pc:spChg chg="add mod">
          <ac:chgData name="Joke Ottevaere" userId="S::joke.ottevaere@sgrbrussel.be::3444de19-8a28-48e4-a174-0495b2765cb7" providerId="AD" clId="Web-{2FA06642-1B18-3D66-8A72-98541D41E032}" dt="2026-09-14T09:14:51.502" v="484" actId="20577"/>
          <ac:spMkLst>
            <pc:docMk/>
            <pc:sldMk cId="4262618947" sldId="278"/>
            <ac:spMk id="4" creationId="{A801B8BA-9D52-6FA2-BACA-245D44364836}"/>
          </ac:spMkLst>
        </pc:spChg>
        <pc:spChg chg="mod">
          <ac:chgData name="Joke Ottevaere" userId="S::joke.ottevaere@sgrbrussel.be::3444de19-8a28-48e4-a174-0495b2765cb7" providerId="AD" clId="Web-{2FA06642-1B18-3D66-8A72-98541D41E032}" dt="2026-09-14T08:48:46.088" v="311" actId="20577"/>
          <ac:spMkLst>
            <pc:docMk/>
            <pc:sldMk cId="4262618947" sldId="278"/>
            <ac:spMk id="5" creationId="{3052211C-DFB7-B7FC-5BDC-5866A18CC10A}"/>
          </ac:spMkLst>
        </pc:spChg>
        <pc:spChg chg="add del mod">
          <ac:chgData name="Joke Ottevaere" userId="S::joke.ottevaere@sgrbrussel.be::3444de19-8a28-48e4-a174-0495b2765cb7" providerId="AD" clId="Web-{2FA06642-1B18-3D66-8A72-98541D41E032}" dt="2026-09-14T08:57:47.310" v="387"/>
          <ac:spMkLst>
            <pc:docMk/>
            <pc:sldMk cId="4262618947" sldId="278"/>
            <ac:spMk id="7" creationId="{44EE9061-9817-75A3-A415-58AE53882AA4}"/>
          </ac:spMkLst>
        </pc:spChg>
      </pc:sldChg>
      <pc:sldChg chg="addSp delSp modSp add replId addAnim">
        <pc:chgData name="Joke Ottevaere" userId="S::joke.ottevaere@sgrbrussel.be::3444de19-8a28-48e4-a174-0495b2765cb7" providerId="AD" clId="Web-{2FA06642-1B18-3D66-8A72-98541D41E032}" dt="2026-09-14T09:14:32.720" v="479" actId="20577"/>
        <pc:sldMkLst>
          <pc:docMk/>
          <pc:sldMk cId="614038671" sldId="279"/>
        </pc:sldMkLst>
        <pc:spChg chg="add mod">
          <ac:chgData name="Joke Ottevaere" userId="S::joke.ottevaere@sgrbrussel.be::3444de19-8a28-48e4-a174-0495b2765cb7" providerId="AD" clId="Web-{2FA06642-1B18-3D66-8A72-98541D41E032}" dt="2026-09-14T09:14:32.720" v="479" actId="20577"/>
          <ac:spMkLst>
            <pc:docMk/>
            <pc:sldMk cId="614038671" sldId="279"/>
            <ac:spMk id="2" creationId="{F59A78E1-388E-A459-8612-315A4ADB0490}"/>
          </ac:spMkLst>
        </pc:spChg>
        <pc:spChg chg="mod">
          <ac:chgData name="Joke Ottevaere" userId="S::joke.ottevaere@sgrbrussel.be::3444de19-8a28-48e4-a174-0495b2765cb7" providerId="AD" clId="Web-{2FA06642-1B18-3D66-8A72-98541D41E032}" dt="2026-09-14T08:55:07.883" v="350" actId="20577"/>
          <ac:spMkLst>
            <pc:docMk/>
            <pc:sldMk cId="614038671" sldId="279"/>
            <ac:spMk id="4" creationId="{292029EC-F402-FC2C-7336-47E422F62845}"/>
          </ac:spMkLst>
        </pc:spChg>
        <pc:spChg chg="del">
          <ac:chgData name="Joke Ottevaere" userId="S::joke.ottevaere@sgrbrussel.be::3444de19-8a28-48e4-a174-0495b2765cb7" providerId="AD" clId="Web-{2FA06642-1B18-3D66-8A72-98541D41E032}" dt="2026-09-14T08:55:10.461" v="351"/>
          <ac:spMkLst>
            <pc:docMk/>
            <pc:sldMk cId="614038671" sldId="279"/>
            <ac:spMk id="5" creationId="{12ADCE64-C5D7-524D-02F8-D0331A008EFD}"/>
          </ac:spMkLst>
        </pc:spChg>
        <pc:spChg chg="mod">
          <ac:chgData name="Joke Ottevaere" userId="S::joke.ottevaere@sgrbrussel.be::3444de19-8a28-48e4-a174-0495b2765cb7" providerId="AD" clId="Web-{2FA06642-1B18-3D66-8A72-98541D41E032}" dt="2026-09-14T08:55:39.822" v="366" actId="20577"/>
          <ac:spMkLst>
            <pc:docMk/>
            <pc:sldMk cId="614038671" sldId="279"/>
            <ac:spMk id="7" creationId="{C924E558-3805-1B86-80B9-AF2265DF78B5}"/>
          </ac:spMkLst>
        </pc:spChg>
      </pc:sldChg>
      <pc:sldChg chg="modSp add replId">
        <pc:chgData name="Joke Ottevaere" userId="S::joke.ottevaere@sgrbrussel.be::3444de19-8a28-48e4-a174-0495b2765cb7" providerId="AD" clId="Web-{2FA06642-1B18-3D66-8A72-98541D41E032}" dt="2026-09-14T09:14:40.377" v="482" actId="20577"/>
        <pc:sldMkLst>
          <pc:docMk/>
          <pc:sldMk cId="2581336635" sldId="280"/>
        </pc:sldMkLst>
        <pc:spChg chg="mod">
          <ac:chgData name="Joke Ottevaere" userId="S::joke.ottevaere@sgrbrussel.be::3444de19-8a28-48e4-a174-0495b2765cb7" providerId="AD" clId="Web-{2FA06642-1B18-3D66-8A72-98541D41E032}" dt="2026-09-14T09:14:40.377" v="482" actId="20577"/>
          <ac:spMkLst>
            <pc:docMk/>
            <pc:sldMk cId="2581336635" sldId="280"/>
            <ac:spMk id="2" creationId="{63ACE1C3-CCD4-1971-8167-06F201C22E74}"/>
          </ac:spMkLst>
        </pc:spChg>
        <pc:spChg chg="mod">
          <ac:chgData name="Joke Ottevaere" userId="S::joke.ottevaere@sgrbrussel.be::3444de19-8a28-48e4-a174-0495b2765cb7" providerId="AD" clId="Web-{2FA06642-1B18-3D66-8A72-98541D41E032}" dt="2026-09-14T09:14:11.485" v="473" actId="20577"/>
          <ac:spMkLst>
            <pc:docMk/>
            <pc:sldMk cId="2581336635" sldId="280"/>
            <ac:spMk id="7" creationId="{0EB2616D-7C92-1069-BCA2-57FDF3B9F6D4}"/>
          </ac:spMkLst>
        </pc:spChg>
      </pc:sldChg>
      <pc:sldChg chg="modSp add replId">
        <pc:chgData name="Joke Ottevaere" userId="S::joke.ottevaere@sgrbrussel.be::3444de19-8a28-48e4-a174-0495b2765cb7" providerId="AD" clId="Web-{2FA06642-1B18-3D66-8A72-98541D41E032}" dt="2026-09-14T09:14:21.173" v="477" actId="20577"/>
        <pc:sldMkLst>
          <pc:docMk/>
          <pc:sldMk cId="1993844463" sldId="281"/>
        </pc:sldMkLst>
        <pc:spChg chg="mod">
          <ac:chgData name="Joke Ottevaere" userId="S::joke.ottevaere@sgrbrussel.be::3444de19-8a28-48e4-a174-0495b2765cb7" providerId="AD" clId="Web-{2FA06642-1B18-3D66-8A72-98541D41E032}" dt="2026-09-14T09:14:21.173" v="477" actId="20577"/>
          <ac:spMkLst>
            <pc:docMk/>
            <pc:sldMk cId="1993844463" sldId="281"/>
            <ac:spMk id="2" creationId="{0DAA188F-E71E-2E5B-D3A8-99BE6A0AABCF}"/>
          </ac:spMkLst>
        </pc:spChg>
        <pc:spChg chg="mod">
          <ac:chgData name="Joke Ottevaere" userId="S::joke.ottevaere@sgrbrussel.be::3444de19-8a28-48e4-a174-0495b2765cb7" providerId="AD" clId="Web-{2FA06642-1B18-3D66-8A72-98541D41E032}" dt="2026-09-14T09:14:16.282" v="475" actId="20577"/>
          <ac:spMkLst>
            <pc:docMk/>
            <pc:sldMk cId="1993844463" sldId="281"/>
            <ac:spMk id="7" creationId="{E1E961DD-4BC4-C527-0F44-A82E25043377}"/>
          </ac:spMkLst>
        </pc:spChg>
      </pc:sldChg>
    </pc:docChg>
  </pc:docChgLst>
  <pc:docChgLst>
    <pc:chgData name="Joke Ottevaere" userId="S::joke.ottevaere@sgrbrussel.be::3444de19-8a28-48e4-a174-0495b2765cb7" providerId="AD" clId="Web-{00000000-0000-0000-0000-000000000000}"/>
    <pc:docChg chg="addSld delSld modSld">
      <pc:chgData name="Joke Ottevaere" userId="S::joke.ottevaere@sgrbrussel.be::3444de19-8a28-48e4-a174-0495b2765cb7" providerId="AD" clId="Web-{00000000-0000-0000-0000-000000000000}" dt="2026-08-19T12:54:12.992" v="847" actId="1076"/>
      <pc:docMkLst>
        <pc:docMk/>
      </pc:docMkLst>
      <pc:sldChg chg="addSp modSp">
        <pc:chgData name="Joke Ottevaere" userId="S::joke.ottevaere@sgrbrussel.be::3444de19-8a28-48e4-a174-0495b2765cb7" providerId="AD" clId="Web-{00000000-0000-0000-0000-000000000000}" dt="2026-08-19T12:47:24.288" v="722" actId="20577"/>
        <pc:sldMkLst>
          <pc:docMk/>
          <pc:sldMk cId="1511702086" sldId="259"/>
        </pc:sldMkLst>
        <pc:spChg chg="mod">
          <ac:chgData name="Joke Ottevaere" userId="S::joke.ottevaere@sgrbrussel.be::3444de19-8a28-48e4-a174-0495b2765cb7" providerId="AD" clId="Web-{00000000-0000-0000-0000-000000000000}" dt="2026-08-19T12:04:01.127" v="18" actId="20577"/>
          <ac:spMkLst>
            <pc:docMk/>
            <pc:sldMk cId="1511702086" sldId="259"/>
            <ac:spMk id="2" creationId="{1C021EF8-0E77-803F-38FC-9D30730F4864}"/>
          </ac:spMkLst>
        </pc:spChg>
        <pc:spChg chg="mod">
          <ac:chgData name="Joke Ottevaere" userId="S::joke.ottevaere@sgrbrussel.be::3444de19-8a28-48e4-a174-0495b2765cb7" providerId="AD" clId="Web-{00000000-0000-0000-0000-000000000000}" dt="2026-08-19T12:35:06.408" v="373" actId="20577"/>
          <ac:spMkLst>
            <pc:docMk/>
            <pc:sldMk cId="1511702086" sldId="259"/>
            <ac:spMk id="3" creationId="{289B841B-98D9-ADDB-BEC0-3C9628680C62}"/>
          </ac:spMkLst>
        </pc:spChg>
      </pc:sldChg>
      <pc:sldChg chg="addSp delSp modSp add replId">
        <pc:chgData name="Joke Ottevaere" userId="S::joke.ottevaere@sgrbrussel.be::3444de19-8a28-48e4-a174-0495b2765cb7" providerId="AD" clId="Web-{00000000-0000-0000-0000-000000000000}" dt="2026-08-19T12:50:20.779" v="770" actId="20577"/>
        <pc:sldMkLst>
          <pc:docMk/>
          <pc:sldMk cId="505175796" sldId="265"/>
        </pc:sldMkLst>
        <pc:spChg chg="add mod">
          <ac:chgData name="Joke Ottevaere" userId="S::joke.ottevaere@sgrbrussel.be::3444de19-8a28-48e4-a174-0495b2765cb7" providerId="AD" clId="Web-{00000000-0000-0000-0000-000000000000}" dt="2026-08-19T12:50:20.779" v="770" actId="20577"/>
          <ac:spMkLst>
            <pc:docMk/>
            <pc:sldMk cId="505175796" sldId="265"/>
            <ac:spMk id="5" creationId="{709ED291-C572-6604-E355-BDD7FE75FF74}"/>
          </ac:spMkLst>
        </pc:spChg>
        <pc:spChg chg="add mod">
          <ac:chgData name="Joke Ottevaere" userId="S::joke.ottevaere@sgrbrussel.be::3444de19-8a28-48e4-a174-0495b2765cb7" providerId="AD" clId="Web-{00000000-0000-0000-0000-000000000000}" dt="2026-08-19T12:50:11.513" v="768" actId="1076"/>
          <ac:spMkLst>
            <pc:docMk/>
            <pc:sldMk cId="505175796" sldId="265"/>
            <ac:spMk id="6" creationId="{FD738108-3146-08F9-0C80-95E7E969B04B}"/>
          </ac:spMkLst>
        </pc:spChg>
      </pc:sldChg>
      <pc:sldChg chg="addSp modSp add replId">
        <pc:chgData name="Joke Ottevaere" userId="S::joke.ottevaere@sgrbrussel.be::3444de19-8a28-48e4-a174-0495b2765cb7" providerId="AD" clId="Web-{00000000-0000-0000-0000-000000000000}" dt="2026-08-19T12:51:26.563" v="807" actId="1076"/>
        <pc:sldMkLst>
          <pc:docMk/>
          <pc:sldMk cId="630176596" sldId="266"/>
        </pc:sldMkLst>
        <pc:spChg chg="mod">
          <ac:chgData name="Joke Ottevaere" userId="S::joke.ottevaere@sgrbrussel.be::3444de19-8a28-48e4-a174-0495b2765cb7" providerId="AD" clId="Web-{00000000-0000-0000-0000-000000000000}" dt="2026-08-19T12:50:52.702" v="798" actId="20577"/>
          <ac:spMkLst>
            <pc:docMk/>
            <pc:sldMk cId="630176596" sldId="266"/>
            <ac:spMk id="5" creationId="{23527175-B1B6-924A-C885-A160F03E80A0}"/>
          </ac:spMkLst>
        </pc:spChg>
        <pc:spChg chg="mod">
          <ac:chgData name="Joke Ottevaere" userId="S::joke.ottevaere@sgrbrussel.be::3444de19-8a28-48e4-a174-0495b2765cb7" providerId="AD" clId="Web-{00000000-0000-0000-0000-000000000000}" dt="2026-08-19T12:51:26.563" v="807" actId="1076"/>
          <ac:spMkLst>
            <pc:docMk/>
            <pc:sldMk cId="630176596" sldId="266"/>
            <ac:spMk id="6" creationId="{92581991-2305-33BE-90AB-D6F2873A2E8D}"/>
          </ac:spMkLst>
        </pc:spChg>
      </pc:sldChg>
    </pc:docChg>
  </pc:docChgLst>
  <pc:docChgLst>
    <pc:chgData name="Sammy Deham" userId="6d30dbfa-336d-473d-a416-e01c262f3fbd" providerId="ADAL" clId="{211223F6-F277-5DC4-A171-C640FFD90377}"/>
    <pc:docChg chg="modMainMaster">
      <pc:chgData name="Sammy Deham" userId="6d30dbfa-336d-473d-a416-e01c262f3fbd" providerId="ADAL" clId="{211223F6-F277-5DC4-A171-C640FFD90377}" dt="2026-08-20T12:07:47.483" v="17"/>
      <pc:docMkLst>
        <pc:docMk/>
      </pc:docMkLst>
      <pc:sldMasterChg chg="setBg modSldLayout">
        <pc:chgData name="Sammy Deham" userId="6d30dbfa-336d-473d-a416-e01c262f3fbd" providerId="ADAL" clId="{211223F6-F277-5DC4-A171-C640FFD90377}" dt="2026-08-20T12:07:47.483" v="17"/>
        <pc:sldMasterMkLst>
          <pc:docMk/>
          <pc:sldMasterMk cId="1874181111" sldId="2147483660"/>
        </pc:sldMasterMkLst>
        <pc:sldLayoutChg chg="setBg">
          <pc:chgData name="Sammy Deham" userId="6d30dbfa-336d-473d-a416-e01c262f3fbd" providerId="ADAL" clId="{211223F6-F277-5DC4-A171-C640FFD90377}" dt="2026-08-20T12:06:54.683" v="3"/>
          <pc:sldLayoutMkLst>
            <pc:docMk/>
            <pc:sldMasterMk cId="1874181111" sldId="2147483660"/>
            <pc:sldLayoutMk cId="3195465835" sldId="2147483661"/>
          </pc:sldLayoutMkLst>
        </pc:sldLayoutChg>
        <pc:sldLayoutChg chg="setBg">
          <pc:chgData name="Sammy Deham" userId="6d30dbfa-336d-473d-a416-e01c262f3fbd" providerId="ADAL" clId="{211223F6-F277-5DC4-A171-C640FFD90377}" dt="2026-08-20T12:06:58.849" v="5"/>
          <pc:sldLayoutMkLst>
            <pc:docMk/>
            <pc:sldMasterMk cId="1874181111" sldId="2147483660"/>
            <pc:sldLayoutMk cId="3032290179" sldId="2147483662"/>
          </pc:sldLayoutMkLst>
        </pc:sldLayoutChg>
        <pc:sldLayoutChg chg="setBg">
          <pc:chgData name="Sammy Deham" userId="6d30dbfa-336d-473d-a416-e01c262f3fbd" providerId="ADAL" clId="{211223F6-F277-5DC4-A171-C640FFD90377}" dt="2026-08-20T12:07:03.665" v="7"/>
          <pc:sldLayoutMkLst>
            <pc:docMk/>
            <pc:sldMasterMk cId="1874181111" sldId="2147483660"/>
            <pc:sldLayoutMk cId="1877171783" sldId="2147483663"/>
          </pc:sldLayoutMkLst>
        </pc:sldLayoutChg>
        <pc:sldLayoutChg chg="setBg">
          <pc:chgData name="Sammy Deham" userId="6d30dbfa-336d-473d-a416-e01c262f3fbd" providerId="ADAL" clId="{211223F6-F277-5DC4-A171-C640FFD90377}" dt="2026-08-20T12:07:15.360" v="9"/>
          <pc:sldLayoutMkLst>
            <pc:docMk/>
            <pc:sldMasterMk cId="1874181111" sldId="2147483660"/>
            <pc:sldLayoutMk cId="132341028" sldId="2147483664"/>
          </pc:sldLayoutMkLst>
        </pc:sldLayoutChg>
        <pc:sldLayoutChg chg="setBg">
          <pc:chgData name="Sammy Deham" userId="6d30dbfa-336d-473d-a416-e01c262f3fbd" providerId="ADAL" clId="{211223F6-F277-5DC4-A171-C640FFD90377}" dt="2026-08-20T12:07:26.616" v="13"/>
          <pc:sldLayoutMkLst>
            <pc:docMk/>
            <pc:sldMasterMk cId="1874181111" sldId="2147483660"/>
            <pc:sldLayoutMk cId="2636023961" sldId="2147483666"/>
          </pc:sldLayoutMkLst>
        </pc:sldLayoutChg>
        <pc:sldLayoutChg chg="setBg">
          <pc:chgData name="Sammy Deham" userId="6d30dbfa-336d-473d-a416-e01c262f3fbd" providerId="ADAL" clId="{211223F6-F277-5DC4-A171-C640FFD90377}" dt="2026-08-20T12:07:22.663" v="11"/>
          <pc:sldLayoutMkLst>
            <pc:docMk/>
            <pc:sldMasterMk cId="1874181111" sldId="2147483660"/>
            <pc:sldLayoutMk cId="900843172" sldId="2147483668"/>
          </pc:sldLayoutMkLst>
        </pc:sldLayoutChg>
        <pc:sldLayoutChg chg="setBg">
          <pc:chgData name="Sammy Deham" userId="6d30dbfa-336d-473d-a416-e01c262f3fbd" providerId="ADAL" clId="{211223F6-F277-5DC4-A171-C640FFD90377}" dt="2026-08-20T12:07:38.390" v="15"/>
          <pc:sldLayoutMkLst>
            <pc:docMk/>
            <pc:sldMasterMk cId="1874181111" sldId="2147483660"/>
            <pc:sldLayoutMk cId="2003795375" sldId="2147483669"/>
          </pc:sldLayoutMkLst>
        </pc:sldLayoutChg>
        <pc:sldLayoutChg chg="setBg">
          <pc:chgData name="Sammy Deham" userId="6d30dbfa-336d-473d-a416-e01c262f3fbd" providerId="ADAL" clId="{211223F6-F277-5DC4-A171-C640FFD90377}" dt="2026-08-20T12:07:47.483" v="17"/>
          <pc:sldLayoutMkLst>
            <pc:docMk/>
            <pc:sldMasterMk cId="1874181111" sldId="2147483660"/>
            <pc:sldLayoutMk cId="710284707" sldId="214748367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C72D3-36D9-9341-8723-15C673F52EDE}" type="datetimeFigureOut">
              <a:rPr lang="nl-BE" smtClean="0"/>
              <a:t>15/09/2026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6B73B-16E6-484A-BF92-02659346CABB}" type="slidenum">
              <a:rPr lang="nl-BE" smtClean="0"/>
              <a:t>‹nr.›</a:t>
            </a:fld>
            <a:endParaRPr lang="nl-BE"/>
          </a:p>
        </p:txBody>
      </p:sp>
    </p:spTree>
    <p:extLst>
      <p:ext uri="{BB962C8B-B14F-4D97-AF65-F5344CB8AC3E}">
        <p14:creationId xmlns:p14="http://schemas.microsoft.com/office/powerpoint/2010/main" val="1845430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ED6B73B-16E6-484A-BF92-02659346CABB}" type="slidenum">
              <a:rPr lang="nl-BE" smtClean="0"/>
              <a:t>1</a:t>
            </a:fld>
            <a:endParaRPr lang="nl-BE"/>
          </a:p>
        </p:txBody>
      </p:sp>
    </p:spTree>
    <p:extLst>
      <p:ext uri="{BB962C8B-B14F-4D97-AF65-F5344CB8AC3E}">
        <p14:creationId xmlns:p14="http://schemas.microsoft.com/office/powerpoint/2010/main" val="295287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E20DB-D050-667E-932B-9EBC6E4B30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723D3B4-6A47-D623-BB3A-C48BE14376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97AEE7C-5D02-E35C-7C4E-68EA81685249}"/>
              </a:ext>
            </a:extLst>
          </p:cNvPr>
          <p:cNvSpPr>
            <a:spLocks noGrp="1"/>
          </p:cNvSpPr>
          <p:nvPr>
            <p:ph type="body" idx="1"/>
          </p:nvPr>
        </p:nvSpPr>
        <p:spPr/>
        <p:txBody>
          <a:bodyPr/>
          <a:lstStyle/>
          <a:p>
            <a:pPr marL="228600" indent="-228600">
              <a:lnSpc>
                <a:spcPct val="150000"/>
              </a:lnSpc>
              <a:buAutoNum type="alphaUcPeriod"/>
            </a:pPr>
            <a:r>
              <a:rPr lang="nl-BE">
                <a:highlight>
                  <a:srgbClr val="FFFFFF"/>
                </a:highlight>
              </a:rPr>
              <a:t>Doel van de oefening: vrij uitwisselen van eerste indrukken (wat vonden ze van de podcast, in het algemeen).</a:t>
            </a:r>
            <a:endParaRPr lang="nl-BE">
              <a:highlight>
                <a:srgbClr val="C6C6C6"/>
              </a:highlight>
            </a:endParaRPr>
          </a:p>
          <a:p>
            <a:pPr>
              <a:lnSpc>
                <a:spcPct val="150000"/>
              </a:lnSpc>
            </a:pPr>
            <a:endParaRPr lang="nl-BE">
              <a:highlight>
                <a:srgbClr val="FFFFFF"/>
              </a:highlight>
            </a:endParaRPr>
          </a:p>
          <a:p>
            <a:pPr>
              <a:lnSpc>
                <a:spcPct val="150000"/>
              </a:lnSpc>
            </a:pPr>
            <a:r>
              <a:rPr lang="nl-BE">
                <a:highlight>
                  <a:srgbClr val="FFFFFF"/>
                </a:highlight>
              </a:rPr>
              <a:t>B. Verdiepende vragen:</a:t>
            </a:r>
          </a:p>
          <a:p>
            <a:pPr>
              <a:lnSpc>
                <a:spcPct val="150000"/>
              </a:lnSpc>
            </a:pPr>
            <a:r>
              <a:rPr lang="nl-BE">
                <a:highlight>
                  <a:srgbClr val="FFFFFF"/>
                </a:highlight>
              </a:rPr>
              <a:t>++ Welke fragmenten uit de 1e podcast bleven hangen?</a:t>
            </a:r>
            <a:endParaRPr lang="en-US">
              <a:solidFill>
                <a:srgbClr val="FFFFFF"/>
              </a:solidFill>
              <a:highlight>
                <a:srgbClr val="FFFFFF"/>
              </a:highlight>
            </a:endParaRPr>
          </a:p>
          <a:p>
            <a:pPr>
              <a:lnSpc>
                <a:spcPct val="150000"/>
              </a:lnSpc>
            </a:pPr>
            <a:r>
              <a:rPr lang="nl-BE">
                <a:highlight>
                  <a:srgbClr val="FFFFFF"/>
                </a:highlight>
              </a:rPr>
              <a:t>Wat vond je interessant?</a:t>
            </a:r>
            <a:endParaRPr lang="nl-BE">
              <a:solidFill>
                <a:srgbClr val="FFFFFF"/>
              </a:solidFill>
              <a:highlight>
                <a:srgbClr val="FFFFFF"/>
              </a:highlight>
            </a:endParaRPr>
          </a:p>
          <a:p>
            <a:pPr>
              <a:lnSpc>
                <a:spcPct val="150000"/>
              </a:lnSpc>
            </a:pPr>
            <a:r>
              <a:rPr lang="nl-BE">
                <a:highlight>
                  <a:srgbClr val="FFFFFF"/>
                </a:highlight>
              </a:rPr>
              <a:t>Wat heb je geleerd?</a:t>
            </a:r>
            <a:endParaRPr lang="nl-BE">
              <a:solidFill>
                <a:srgbClr val="FFFFFF"/>
              </a:solidFill>
              <a:highlight>
                <a:srgbClr val="FFFFFF"/>
              </a:highlight>
            </a:endParaRPr>
          </a:p>
          <a:p>
            <a:pPr>
              <a:lnSpc>
                <a:spcPct val="150000"/>
              </a:lnSpc>
            </a:pPr>
            <a:r>
              <a:rPr lang="nl-BE">
                <a:solidFill>
                  <a:srgbClr val="000000"/>
                </a:solidFill>
                <a:highlight>
                  <a:srgbClr val="FFFFFF"/>
                </a:highlight>
              </a:rPr>
              <a:t>Je kan focussen op toon en inhoud.</a:t>
            </a:r>
          </a:p>
          <a:p>
            <a:pPr>
              <a:lnSpc>
                <a:spcPct val="150000"/>
              </a:lnSpc>
            </a:pPr>
            <a:endParaRPr lang="nl-BE">
              <a:solidFill>
                <a:srgbClr val="FFFFFF"/>
              </a:solidFill>
              <a:highlight>
                <a:srgbClr val="FFFFFF"/>
              </a:highlight>
            </a:endParaRPr>
          </a:p>
          <a:p>
            <a:pPr>
              <a:lnSpc>
                <a:spcPct val="150000"/>
              </a:lnSpc>
            </a:pPr>
            <a:r>
              <a:rPr lang="nl-BE">
                <a:highlight>
                  <a:srgbClr val="FFFFFF"/>
                </a:highlight>
              </a:rPr>
              <a:t>-- Waar kon je je niet in vinden? </a:t>
            </a:r>
            <a:endParaRPr lang="nl-BE">
              <a:solidFill>
                <a:srgbClr val="FFFFFF"/>
              </a:solidFill>
              <a:highlight>
                <a:srgbClr val="FFFFFF"/>
              </a:highlight>
            </a:endParaRPr>
          </a:p>
          <a:p>
            <a:endParaRPr lang="nl-BE">
              <a:highlight>
                <a:srgbClr val="FFFFFF"/>
              </a:highlight>
            </a:endParaRPr>
          </a:p>
        </p:txBody>
      </p:sp>
      <p:sp>
        <p:nvSpPr>
          <p:cNvPr id="4" name="Tijdelijke aanduiding voor dianummer 3">
            <a:extLst>
              <a:ext uri="{FF2B5EF4-FFF2-40B4-BE49-F238E27FC236}">
                <a16:creationId xmlns:a16="http://schemas.microsoft.com/office/drawing/2014/main" id="{5096180E-D068-868B-0A73-03F47BED7A0A}"/>
              </a:ext>
            </a:extLst>
          </p:cNvPr>
          <p:cNvSpPr>
            <a:spLocks noGrp="1"/>
          </p:cNvSpPr>
          <p:nvPr>
            <p:ph type="sldNum" sz="quarter" idx="5"/>
          </p:nvPr>
        </p:nvSpPr>
        <p:spPr/>
        <p:txBody>
          <a:bodyPr/>
          <a:lstStyle/>
          <a:p>
            <a:fld id="{1ED6B73B-16E6-484A-BF92-02659346CABB}" type="slidenum">
              <a:rPr lang="nl-BE" smtClean="0"/>
              <a:t>2</a:t>
            </a:fld>
            <a:endParaRPr lang="nl-BE"/>
          </a:p>
        </p:txBody>
      </p:sp>
    </p:spTree>
    <p:extLst>
      <p:ext uri="{BB962C8B-B14F-4D97-AF65-F5344CB8AC3E}">
        <p14:creationId xmlns:p14="http://schemas.microsoft.com/office/powerpoint/2010/main" val="3975807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B94BB-4B90-2B0C-D654-E7ECB60119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E029A72-5D58-9D94-8349-C07B27B0C6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55DA92-7570-C929-15E4-FACDD7B914FB}"/>
              </a:ext>
            </a:extLst>
          </p:cNvPr>
          <p:cNvSpPr>
            <a:spLocks noGrp="1"/>
          </p:cNvSpPr>
          <p:nvPr>
            <p:ph type="body" idx="1"/>
          </p:nvPr>
        </p:nvSpPr>
        <p:spPr/>
        <p:txBody>
          <a:bodyPr/>
          <a:lstStyle/>
          <a:p>
            <a:pPr marL="228600" indent="-228600">
              <a:buAutoNum type="alphaUcPeriod"/>
            </a:pPr>
            <a:r>
              <a:rPr lang="nl-BE">
                <a:highlight>
                  <a:srgbClr val="FFFFFF"/>
                </a:highlight>
              </a:rPr>
              <a:t>Doel van de oefening: breng jezelf terug naar je eigen adolescentie, zodat je je ook terug beter kan inleven in de gevoelswereld van een jongere die op vandaag door de puberteit gaat.</a:t>
            </a:r>
            <a:endParaRPr lang="nl-BE">
              <a:highlight>
                <a:srgbClr val="C6C6C6"/>
              </a:highlight>
            </a:endParaRPr>
          </a:p>
          <a:p>
            <a:endParaRPr lang="nl-BE">
              <a:highlight>
                <a:srgbClr val="FFFFFF"/>
              </a:highlight>
            </a:endParaRPr>
          </a:p>
          <a:p>
            <a:r>
              <a:rPr lang="nl-BE">
                <a:highlight>
                  <a:srgbClr val="FFFFFF"/>
                </a:highlight>
              </a:rPr>
              <a:t>B. Uitleg: je projecteert een aantal vragen waar de leerkracht in stilte kan aan denken. Je geeft hier een 2tal minuten voor. Daarna kan je de vragen nog eens overlopen en kijk je of er mensen zijn die hun antwoorden willen delen met de groep. Er is geen goed of fout, het gaat om een opwarming. </a:t>
            </a:r>
            <a:endParaRPr lang="nl-BE">
              <a:highlight>
                <a:srgbClr val="C6C6C6"/>
              </a:highlight>
            </a:endParaRPr>
          </a:p>
        </p:txBody>
      </p:sp>
      <p:sp>
        <p:nvSpPr>
          <p:cNvPr id="4" name="Tijdelijke aanduiding voor dianummer 3">
            <a:extLst>
              <a:ext uri="{FF2B5EF4-FFF2-40B4-BE49-F238E27FC236}">
                <a16:creationId xmlns:a16="http://schemas.microsoft.com/office/drawing/2014/main" id="{B0B9710D-0427-F6EF-448A-B5DFB576E08C}"/>
              </a:ext>
            </a:extLst>
          </p:cNvPr>
          <p:cNvSpPr>
            <a:spLocks noGrp="1"/>
          </p:cNvSpPr>
          <p:nvPr>
            <p:ph type="sldNum" sz="quarter" idx="5"/>
          </p:nvPr>
        </p:nvSpPr>
        <p:spPr/>
        <p:txBody>
          <a:bodyPr/>
          <a:lstStyle/>
          <a:p>
            <a:fld id="{1ED6B73B-16E6-484A-BF92-02659346CABB}" type="slidenum">
              <a:rPr lang="nl-BE" smtClean="0"/>
              <a:t>3</a:t>
            </a:fld>
            <a:endParaRPr lang="nl-BE"/>
          </a:p>
        </p:txBody>
      </p:sp>
    </p:spTree>
    <p:extLst>
      <p:ext uri="{BB962C8B-B14F-4D97-AF65-F5344CB8AC3E}">
        <p14:creationId xmlns:p14="http://schemas.microsoft.com/office/powerpoint/2010/main" val="2241244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DC13D-5D68-F0D1-72A7-17A2EAD27D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DCC725-300F-0810-2A06-F8BD8479B8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5EB6A14-6AA6-56F3-E860-2557F45E2F29}"/>
              </a:ext>
            </a:extLst>
          </p:cNvPr>
          <p:cNvSpPr>
            <a:spLocks noGrp="1"/>
          </p:cNvSpPr>
          <p:nvPr>
            <p:ph type="body" idx="1"/>
          </p:nvPr>
        </p:nvSpPr>
        <p:spPr/>
        <p:txBody>
          <a:bodyPr/>
          <a:lstStyle/>
          <a:p>
            <a:pPr marL="228600" indent="-228600">
              <a:buAutoNum type="alphaUcPeriod"/>
            </a:pPr>
            <a:r>
              <a:rPr lang="nl-BE"/>
              <a:t>Doel van de oefening: </a:t>
            </a:r>
          </a:p>
          <a:p>
            <a:r>
              <a:rPr lang="nl-BE">
                <a:highlight>
                  <a:srgbClr val="FFFFFF"/>
                </a:highlight>
              </a:rPr>
              <a:t>De oefening zorgt ervoor dat leerkrachten stilstaan bij 2 typische zaken: </a:t>
            </a:r>
            <a:endParaRPr lang="nl-BE">
              <a:solidFill>
                <a:srgbClr val="444444"/>
              </a:solidFill>
              <a:highlight>
                <a:srgbClr val="FFFFFF"/>
              </a:highlight>
            </a:endParaRPr>
          </a:p>
          <a:p>
            <a:pPr marL="171450" indent="-171450">
              <a:buFont typeface="Arial,Sans-Serif"/>
              <a:buChar char="•"/>
            </a:pPr>
            <a:r>
              <a:rPr lang="nl-BE">
                <a:highlight>
                  <a:srgbClr val="FFFFFF"/>
                </a:highlight>
              </a:rPr>
              <a:t>aan de ene kant is er gedrag dat typisch is voor pubers. Een puber vertoont geen 'uitzonderlijk' gedrag wanneer hij/zij zich typisch puberaal gedraagt; en dat dat gedrag is ook niet inherent ingebed in zijn/haar persoonlijkheid (het kan tijdelijk gedrag zijn). </a:t>
            </a:r>
            <a:endParaRPr lang="nl-BE">
              <a:solidFill>
                <a:srgbClr val="444444"/>
              </a:solidFill>
              <a:highlight>
                <a:srgbClr val="FFFFFF"/>
              </a:highlight>
            </a:endParaRPr>
          </a:p>
          <a:p>
            <a:pPr marL="171450" indent="-171450">
              <a:buFont typeface="Arial,Sans-Serif"/>
              <a:buChar char="•"/>
            </a:pPr>
            <a:r>
              <a:rPr lang="nl-BE">
                <a:highlight>
                  <a:srgbClr val="FFFFFF"/>
                </a:highlight>
              </a:rPr>
              <a:t>aan de andere kant reageren we als volwassene vaak ‘typisch’ op gedrag dat ons irriteert. We herhalen in een bepaalde context vaak eenzelfde reactie, die niet altijd efficiënt zijn (en dus ons irritatie niveau niet per se verminderen of resetten). En die reactie is niet de enige mogelijke. Hoogstwaarschijnlijk zijn er ook andere reacties (zowel gedachten als gedragingen) die ons meer rust brengen en op het einde van de dag vermoeidheid besparen.</a:t>
            </a:r>
            <a:endParaRPr lang="nl-BE">
              <a:solidFill>
                <a:srgbClr val="444444"/>
              </a:solidFill>
              <a:highlight>
                <a:srgbClr val="FFFFFF"/>
              </a:highlight>
            </a:endParaRPr>
          </a:p>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58D4EF39-DE50-B144-B69B-F3E8C54ADCEE}"/>
              </a:ext>
            </a:extLst>
          </p:cNvPr>
          <p:cNvSpPr>
            <a:spLocks noGrp="1"/>
          </p:cNvSpPr>
          <p:nvPr>
            <p:ph type="sldNum" sz="quarter" idx="5"/>
          </p:nvPr>
        </p:nvSpPr>
        <p:spPr/>
        <p:txBody>
          <a:bodyPr/>
          <a:lstStyle/>
          <a:p>
            <a:fld id="{1ED6B73B-16E6-484A-BF92-02659346CABB}" type="slidenum">
              <a:rPr lang="nl-BE" smtClean="0"/>
              <a:t>4</a:t>
            </a:fld>
            <a:endParaRPr lang="nl-BE"/>
          </a:p>
        </p:txBody>
      </p:sp>
    </p:spTree>
    <p:extLst>
      <p:ext uri="{BB962C8B-B14F-4D97-AF65-F5344CB8AC3E}">
        <p14:creationId xmlns:p14="http://schemas.microsoft.com/office/powerpoint/2010/main" val="82338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9468-DED1-7343-47A9-AF289FD7E8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CF6F56-FA13-3C9A-52CC-85F9869F8D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34198B-29C6-7A59-497A-4DA7FE68D19E}"/>
              </a:ext>
            </a:extLst>
          </p:cNvPr>
          <p:cNvSpPr>
            <a:spLocks noGrp="1"/>
          </p:cNvSpPr>
          <p:nvPr>
            <p:ph type="body" idx="1"/>
          </p:nvPr>
        </p:nvSpPr>
        <p:spPr/>
        <p:txBody>
          <a:bodyPr/>
          <a:lstStyle/>
          <a:p>
            <a:endParaRPr lang="nl-BE"/>
          </a:p>
          <a:p>
            <a:r>
              <a:rPr lang="nl-BE"/>
              <a:t>B. Uitleg:</a:t>
            </a:r>
          </a:p>
          <a:p>
            <a:r>
              <a:rPr lang="nl-BE"/>
              <a:t>Als je niet graag met een bord werkt om de input te visualiseren, kan je ook eenvoudig een </a:t>
            </a:r>
            <a:r>
              <a:rPr lang="nl-BE" err="1"/>
              <a:t>wordcloud</a:t>
            </a:r>
            <a:r>
              <a:rPr lang="nl-BE"/>
              <a:t> opzetten via </a:t>
            </a:r>
            <a:r>
              <a:rPr lang="nl-BE">
                <a:hlinkClick r:id="rId3"/>
              </a:rPr>
              <a:t>Interactive presentation &amp; audience engagement tool - Mentimeter</a:t>
            </a:r>
            <a:endParaRPr lang="nl-BE"/>
          </a:p>
          <a:p>
            <a:endParaRPr lang="nl-BE"/>
          </a:p>
          <a:p>
            <a:r>
              <a:rPr lang="nl-BE">
                <a:highlight>
                  <a:srgbClr val="FFFFFF"/>
                </a:highlight>
              </a:rPr>
              <a:t>De oefening </a:t>
            </a:r>
            <a:r>
              <a:rPr lang="nl-BE" b="1">
                <a:highlight>
                  <a:srgbClr val="FFFFFF"/>
                </a:highlight>
              </a:rPr>
              <a:t>‘typisch’ </a:t>
            </a:r>
            <a:r>
              <a:rPr lang="nl-BE">
                <a:highlight>
                  <a:srgbClr val="FFFFFF"/>
                </a:highlight>
              </a:rPr>
              <a:t>wordt uitgevoerd in groepjes van 4 à 6 mensen. Er wordt afgewisseld tussen werk in groep en het terugkoppelen naar de gehele groep leerkrachten (plenair). Geef telkens kort de tijd om de oefening uit te werken, zodat de oefening dynamisch blijft. </a:t>
            </a:r>
            <a:endParaRPr lang="nl-BE"/>
          </a:p>
          <a:p>
            <a:endParaRPr lang="nl-BE">
              <a:highlight>
                <a:srgbClr val="FFFFFF"/>
              </a:highlight>
            </a:endParaRPr>
          </a:p>
          <a:p>
            <a:r>
              <a:rPr lang="nl-BE">
                <a:highlight>
                  <a:srgbClr val="FFFFFF"/>
                </a:highlight>
              </a:rPr>
              <a:t>Vraag de leerkrachten om groepjes te maken van 4 tot 6 personen. Vraag hen: Inventariseer wat jullie zelf als typisch puberaal gedrag benoemen. Elk groepje krijgt tijd om te brainstormen en mag erna, plenair, elk om beurt 1 iets noemen. Vraag hen om goed te luisteren naar elkaar (dus ook naar de andere groepen) zodat herhaling vermeden kan worden. </a:t>
            </a:r>
            <a:endParaRPr lang="nl-BE"/>
          </a:p>
          <a:p>
            <a:r>
              <a:rPr lang="nl-BE">
                <a:highlight>
                  <a:srgbClr val="FFFFFF"/>
                </a:highlight>
              </a:rPr>
              <a:t>Achteraf kan je zelf nog dingen toevoegen, gebaseerd op de lijst hieronder.</a:t>
            </a:r>
            <a:endParaRPr lang="nl-BE">
              <a:highlight>
                <a:srgbClr val="C6C6C6"/>
              </a:highlight>
            </a:endParaRPr>
          </a:p>
          <a:p>
            <a:r>
              <a:rPr lang="nl-BE">
                <a:highlight>
                  <a:srgbClr val="FFFFFF"/>
                </a:highlight>
              </a:rPr>
              <a:t>meer impulsiviteit,</a:t>
            </a:r>
            <a:endParaRPr lang="nl-BE">
              <a:solidFill>
                <a:srgbClr val="000000"/>
              </a:solidFill>
              <a:highlight>
                <a:srgbClr val="FFFFFF"/>
              </a:highlight>
            </a:endParaRPr>
          </a:p>
          <a:p>
            <a:r>
              <a:rPr lang="nl-BE">
                <a:highlight>
                  <a:srgbClr val="FFFFFF"/>
                </a:highlight>
              </a:rPr>
              <a:t>Risicogedrag,</a:t>
            </a:r>
            <a:endParaRPr lang="nl-BE">
              <a:solidFill>
                <a:srgbClr val="000000"/>
              </a:solidFill>
              <a:highlight>
                <a:srgbClr val="FFFFFF"/>
              </a:highlight>
            </a:endParaRPr>
          </a:p>
          <a:p>
            <a:r>
              <a:rPr lang="nl-BE">
                <a:highlight>
                  <a:srgbClr val="FFFFFF"/>
                </a:highlight>
              </a:rPr>
              <a:t>hogere drang naar sensatie,</a:t>
            </a:r>
            <a:endParaRPr lang="nl-BE">
              <a:solidFill>
                <a:srgbClr val="000000"/>
              </a:solidFill>
              <a:highlight>
                <a:srgbClr val="FFFFFF"/>
              </a:highlight>
            </a:endParaRPr>
          </a:p>
          <a:p>
            <a:r>
              <a:rPr lang="nl-BE">
                <a:highlight>
                  <a:srgbClr val="FFFFFF"/>
                </a:highlight>
              </a:rPr>
              <a:t>grotere gevoeligheid voor directe beloningen,</a:t>
            </a:r>
            <a:endParaRPr lang="nl-BE">
              <a:solidFill>
                <a:srgbClr val="000000"/>
              </a:solidFill>
              <a:highlight>
                <a:srgbClr val="FFFFFF"/>
              </a:highlight>
            </a:endParaRPr>
          </a:p>
          <a:p>
            <a:r>
              <a:rPr lang="nl-BE">
                <a:highlight>
                  <a:srgbClr val="FFFFFF"/>
                </a:highlight>
              </a:rPr>
              <a:t>weinig aandacht voor lange termijn gevolgen van acties,</a:t>
            </a:r>
            <a:endParaRPr lang="nl-BE">
              <a:solidFill>
                <a:srgbClr val="000000"/>
              </a:solidFill>
              <a:highlight>
                <a:srgbClr val="FFFFFF"/>
              </a:highlight>
            </a:endParaRPr>
          </a:p>
          <a:p>
            <a:r>
              <a:rPr lang="nl-BE">
                <a:highlight>
                  <a:srgbClr val="FFFFFF"/>
                </a:highlight>
              </a:rPr>
              <a:t>sterkere invloed van emoties,</a:t>
            </a:r>
            <a:endParaRPr lang="nl-BE">
              <a:solidFill>
                <a:srgbClr val="000000"/>
              </a:solidFill>
              <a:highlight>
                <a:srgbClr val="FFFFFF"/>
              </a:highlight>
            </a:endParaRPr>
          </a:p>
          <a:p>
            <a:r>
              <a:rPr lang="nl-BE">
                <a:highlight>
                  <a:srgbClr val="FFFFFF"/>
                </a:highlight>
              </a:rPr>
              <a:t>sterke invloed van leeftijdsgenoten.</a:t>
            </a:r>
            <a:endParaRPr lang="nl-BE">
              <a:solidFill>
                <a:srgbClr val="000000"/>
              </a:solidFill>
              <a:highlight>
                <a:srgbClr val="FFFFFF"/>
              </a:highlight>
            </a:endParaRPr>
          </a:p>
          <a:p>
            <a:r>
              <a:rPr lang="nl-BE">
                <a:highlight>
                  <a:srgbClr val="FFFFFF"/>
                </a:highlight>
              </a:rPr>
              <a:t>grote gevoeligheid voor sociale prikkels,</a:t>
            </a:r>
            <a:endParaRPr lang="nl-BE">
              <a:solidFill>
                <a:srgbClr val="000000"/>
              </a:solidFill>
              <a:highlight>
                <a:srgbClr val="FFFFFF"/>
              </a:highlight>
            </a:endParaRPr>
          </a:p>
          <a:p>
            <a:r>
              <a:rPr lang="nl-BE">
                <a:highlight>
                  <a:srgbClr val="FFFFFF"/>
                </a:highlight>
              </a:rPr>
              <a:t>voornamelijk met leeftijdsgenoten optrekken, weinig belang hechten aan de mening van volwassenen,</a:t>
            </a:r>
            <a:endParaRPr lang="nl-BE">
              <a:solidFill>
                <a:srgbClr val="000000"/>
              </a:solidFill>
              <a:highlight>
                <a:srgbClr val="FFFFFF"/>
              </a:highlight>
            </a:endParaRPr>
          </a:p>
          <a:p>
            <a:r>
              <a:rPr lang="nl-BE">
                <a:highlight>
                  <a:srgbClr val="FFFFFF"/>
                </a:highlight>
              </a:rPr>
              <a:t>sterke lichaamsgeur,</a:t>
            </a:r>
          </a:p>
          <a:p>
            <a:r>
              <a:rPr lang="nl-BE">
                <a:highlight>
                  <a:srgbClr val="FFFFFF"/>
                </a:highlight>
              </a:rPr>
              <a:t>vaak moe,</a:t>
            </a:r>
            <a:endParaRPr lang="nl-BE">
              <a:highlight>
                <a:srgbClr val="C6C6C6"/>
              </a:highlight>
            </a:endParaRPr>
          </a:p>
          <a:p>
            <a:r>
              <a:rPr lang="nl-BE">
                <a:highlight>
                  <a:srgbClr val="FFFFFF"/>
                </a:highlight>
              </a:rPr>
              <a:t>stemmingswisselingen,</a:t>
            </a:r>
            <a:endParaRPr lang="nl-BE">
              <a:highlight>
                <a:srgbClr val="C6C6C6"/>
              </a:highlight>
            </a:endParaRPr>
          </a:p>
          <a:p>
            <a:r>
              <a:rPr lang="nl-BE">
                <a:highlight>
                  <a:srgbClr val="FFFFFF"/>
                </a:highlight>
              </a:rPr>
              <a:t>intensere emoties,</a:t>
            </a:r>
            <a:endParaRPr lang="nl-BE">
              <a:highlight>
                <a:srgbClr val="C6C6C6"/>
              </a:highlight>
            </a:endParaRPr>
          </a:p>
          <a:p>
            <a:r>
              <a:rPr lang="nl-BE">
                <a:highlight>
                  <a:srgbClr val="FFFFFF"/>
                </a:highlight>
              </a:rPr>
              <a:t>meer nood aan emotieregulatie wegens intensere en meer negatieve emoties,</a:t>
            </a:r>
            <a:endParaRPr lang="nl-BE">
              <a:highlight>
                <a:srgbClr val="C6C6C6"/>
              </a:highlight>
            </a:endParaRPr>
          </a:p>
          <a:p>
            <a:r>
              <a:rPr lang="nl-BE">
                <a:highlight>
                  <a:srgbClr val="FFFFFF"/>
                </a:highlight>
              </a:rPr>
              <a:t>planning is nog geen sterk punt.</a:t>
            </a:r>
            <a:endParaRPr lang="nl-BE">
              <a:highlight>
                <a:srgbClr val="C6C6C6"/>
              </a:highlight>
            </a:endParaRPr>
          </a:p>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84CCD61E-3B3F-0CDC-3702-275CAB473EEA}"/>
              </a:ext>
            </a:extLst>
          </p:cNvPr>
          <p:cNvSpPr>
            <a:spLocks noGrp="1"/>
          </p:cNvSpPr>
          <p:nvPr>
            <p:ph type="sldNum" sz="quarter" idx="5"/>
          </p:nvPr>
        </p:nvSpPr>
        <p:spPr/>
        <p:txBody>
          <a:bodyPr/>
          <a:lstStyle/>
          <a:p>
            <a:fld id="{1ED6B73B-16E6-484A-BF92-02659346CABB}" type="slidenum">
              <a:rPr lang="nl-BE" smtClean="0"/>
              <a:t>5</a:t>
            </a:fld>
            <a:endParaRPr lang="nl-BE"/>
          </a:p>
        </p:txBody>
      </p:sp>
    </p:spTree>
    <p:extLst>
      <p:ext uri="{BB962C8B-B14F-4D97-AF65-F5344CB8AC3E}">
        <p14:creationId xmlns:p14="http://schemas.microsoft.com/office/powerpoint/2010/main" val="108208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66AD-CF20-46F7-728B-8D9CCF9ACA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622B94-4DB8-7ABE-7E7B-D2C6E144C9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6185A9-BEE6-BA1E-A91E-802AED6DD8EE}"/>
              </a:ext>
            </a:extLst>
          </p:cNvPr>
          <p:cNvSpPr>
            <a:spLocks noGrp="1"/>
          </p:cNvSpPr>
          <p:nvPr>
            <p:ph type="body" idx="1"/>
          </p:nvPr>
        </p:nvSpPr>
        <p:spPr/>
        <p:txBody>
          <a:bodyPr/>
          <a:lstStyle/>
          <a:p>
            <a:endParaRPr lang="nl-BE">
              <a:highlight>
                <a:srgbClr val="FFFFFF"/>
              </a:highlight>
            </a:endParaRPr>
          </a:p>
        </p:txBody>
      </p:sp>
      <p:sp>
        <p:nvSpPr>
          <p:cNvPr id="4" name="Tijdelijke aanduiding voor dianummer 3">
            <a:extLst>
              <a:ext uri="{FF2B5EF4-FFF2-40B4-BE49-F238E27FC236}">
                <a16:creationId xmlns:a16="http://schemas.microsoft.com/office/drawing/2014/main" id="{17DE4621-0338-BC61-0369-65681C1A1614}"/>
              </a:ext>
            </a:extLst>
          </p:cNvPr>
          <p:cNvSpPr>
            <a:spLocks noGrp="1"/>
          </p:cNvSpPr>
          <p:nvPr>
            <p:ph type="sldNum" sz="quarter" idx="5"/>
          </p:nvPr>
        </p:nvSpPr>
        <p:spPr/>
        <p:txBody>
          <a:bodyPr/>
          <a:lstStyle/>
          <a:p>
            <a:fld id="{1ED6B73B-16E6-484A-BF92-02659346CABB}" type="slidenum">
              <a:rPr lang="nl-BE" smtClean="0"/>
              <a:t>6</a:t>
            </a:fld>
            <a:endParaRPr lang="nl-BE"/>
          </a:p>
        </p:txBody>
      </p:sp>
    </p:spTree>
    <p:extLst>
      <p:ext uri="{BB962C8B-B14F-4D97-AF65-F5344CB8AC3E}">
        <p14:creationId xmlns:p14="http://schemas.microsoft.com/office/powerpoint/2010/main" val="4086250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636F-5A16-7078-3F76-13D24F5F9E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7957C2-3617-C5E6-8287-1026D61502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19E243-8059-F954-8808-EEBB40F6A4B3}"/>
              </a:ext>
            </a:extLst>
          </p:cNvPr>
          <p:cNvSpPr>
            <a:spLocks noGrp="1"/>
          </p:cNvSpPr>
          <p:nvPr>
            <p:ph type="body" idx="1"/>
          </p:nvPr>
        </p:nvSpPr>
        <p:spPr/>
        <p:txBody>
          <a:bodyPr/>
          <a:lstStyle/>
          <a:p>
            <a:r>
              <a:rPr lang="nl-BE">
                <a:highlight>
                  <a:srgbClr val="FFFFFF"/>
                </a:highlight>
              </a:rPr>
              <a:t>- Dan bespreken ze in hun klein groepje bij welk gedrag zij het meeste irritatie voelen. Ze moeten dus 1 hulpvraag creëren: help mij om anders te kunnen reageren op dit gedrag.</a:t>
            </a:r>
            <a:endParaRPr lang="nl-BE">
              <a:solidFill>
                <a:srgbClr val="000000"/>
              </a:solidFill>
              <a:highlight>
                <a:srgbClr val="C6C6C6"/>
              </a:highlight>
            </a:endParaRPr>
          </a:p>
          <a:p>
            <a:endParaRPr lang="nl-BE">
              <a:solidFill>
                <a:srgbClr val="444444"/>
              </a:solidFill>
              <a:highlight>
                <a:srgbClr val="FFFFFF"/>
              </a:highlight>
            </a:endParaRPr>
          </a:p>
          <a:p>
            <a:endParaRPr lang="nl-BE">
              <a:highlight>
                <a:srgbClr val="FFFFFF"/>
              </a:highlight>
            </a:endParaRPr>
          </a:p>
          <a:p>
            <a:endParaRPr lang="nl-BE"/>
          </a:p>
          <a:p>
            <a:endParaRPr lang="nl-BE"/>
          </a:p>
        </p:txBody>
      </p:sp>
      <p:sp>
        <p:nvSpPr>
          <p:cNvPr id="4" name="Tijdelijke aanduiding voor dianummer 3">
            <a:extLst>
              <a:ext uri="{FF2B5EF4-FFF2-40B4-BE49-F238E27FC236}">
                <a16:creationId xmlns:a16="http://schemas.microsoft.com/office/drawing/2014/main" id="{1F798341-234E-3E1D-A731-68F9076D9B2D}"/>
              </a:ext>
            </a:extLst>
          </p:cNvPr>
          <p:cNvSpPr>
            <a:spLocks noGrp="1"/>
          </p:cNvSpPr>
          <p:nvPr>
            <p:ph type="sldNum" sz="quarter" idx="5"/>
          </p:nvPr>
        </p:nvSpPr>
        <p:spPr/>
        <p:txBody>
          <a:bodyPr/>
          <a:lstStyle/>
          <a:p>
            <a:fld id="{1ED6B73B-16E6-484A-BF92-02659346CABB}" type="slidenum">
              <a:rPr lang="nl-BE" smtClean="0"/>
              <a:t>7</a:t>
            </a:fld>
            <a:endParaRPr lang="nl-BE"/>
          </a:p>
        </p:txBody>
      </p:sp>
    </p:spTree>
    <p:extLst>
      <p:ext uri="{BB962C8B-B14F-4D97-AF65-F5344CB8AC3E}">
        <p14:creationId xmlns:p14="http://schemas.microsoft.com/office/powerpoint/2010/main" val="2831756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4F1E2-647A-C15A-A953-1D00ACABB3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EED587-BF66-84E2-E874-743E58910B5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EC0500D-D7BA-0549-682A-6DB22AB6016D}"/>
              </a:ext>
            </a:extLst>
          </p:cNvPr>
          <p:cNvSpPr>
            <a:spLocks noGrp="1"/>
          </p:cNvSpPr>
          <p:nvPr>
            <p:ph type="body" idx="1"/>
          </p:nvPr>
        </p:nvSpPr>
        <p:spPr/>
        <p:txBody>
          <a:bodyPr/>
          <a:lstStyle/>
          <a:p>
            <a:r>
              <a:rPr lang="nl-BE"/>
              <a:t>- Plenair koppelen de groepjes aan elkaar terug welke hulpvraag ze hebben. Dan moet een ander groepje zich kandidaat stellen om op die vraag een antwoord te formuleren.</a:t>
            </a:r>
            <a:endParaRPr lang="nl-BE">
              <a:solidFill>
                <a:srgbClr val="444444"/>
              </a:solidFill>
            </a:endParaRPr>
          </a:p>
          <a:p>
            <a:endParaRPr lang="nl-BE">
              <a:solidFill>
                <a:srgbClr val="444444"/>
              </a:solidFill>
            </a:endParaRPr>
          </a:p>
          <a:p>
            <a:endParaRPr lang="nl-BE">
              <a:solidFill>
                <a:srgbClr val="444444"/>
              </a:solidFill>
            </a:endParaRPr>
          </a:p>
          <a:p>
            <a:r>
              <a:rPr lang="nl-BE"/>
              <a:t>Als je niet graag met blad en papier werkt, kan je ook eenvoudig een wordcloud of een poll opzetten via </a:t>
            </a:r>
            <a:r>
              <a:rPr lang="nl-BE">
                <a:solidFill>
                  <a:srgbClr val="444444"/>
                </a:solidFill>
                <a:hlinkClick r:id="rId3"/>
              </a:rPr>
              <a:t>Interactive presentation &amp; audience engagement tool - Mentimeter</a:t>
            </a:r>
            <a:endParaRPr lang="nl-BE">
              <a:solidFill>
                <a:srgbClr val="444444"/>
              </a:solidFill>
            </a:endParaRPr>
          </a:p>
          <a:p>
            <a:endParaRPr lang="nl-BE"/>
          </a:p>
        </p:txBody>
      </p:sp>
      <p:sp>
        <p:nvSpPr>
          <p:cNvPr id="4" name="Tijdelijke aanduiding voor dianummer 3">
            <a:extLst>
              <a:ext uri="{FF2B5EF4-FFF2-40B4-BE49-F238E27FC236}">
                <a16:creationId xmlns:a16="http://schemas.microsoft.com/office/drawing/2014/main" id="{8BB62A8F-BBAD-C6B6-1F2B-1C6595A943F0}"/>
              </a:ext>
            </a:extLst>
          </p:cNvPr>
          <p:cNvSpPr>
            <a:spLocks noGrp="1"/>
          </p:cNvSpPr>
          <p:nvPr>
            <p:ph type="sldNum" sz="quarter" idx="5"/>
          </p:nvPr>
        </p:nvSpPr>
        <p:spPr/>
        <p:txBody>
          <a:bodyPr/>
          <a:lstStyle/>
          <a:p>
            <a:fld id="{1ED6B73B-16E6-484A-BF92-02659346CABB}" type="slidenum">
              <a:rPr lang="nl-BE" smtClean="0"/>
              <a:t>8</a:t>
            </a:fld>
            <a:endParaRPr lang="nl-BE"/>
          </a:p>
        </p:txBody>
      </p:sp>
    </p:spTree>
    <p:extLst>
      <p:ext uri="{BB962C8B-B14F-4D97-AF65-F5344CB8AC3E}">
        <p14:creationId xmlns:p14="http://schemas.microsoft.com/office/powerpoint/2010/main" val="3130888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7C51C-E703-441F-1BAF-9929BCE7E2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6BCEB9-8A73-2E4D-4AD2-B4429F7410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8416513-5AF2-42D9-6D94-94C63DADA3A4}"/>
              </a:ext>
            </a:extLst>
          </p:cNvPr>
          <p:cNvSpPr>
            <a:spLocks noGrp="1"/>
          </p:cNvSpPr>
          <p:nvPr>
            <p:ph type="body" idx="1"/>
          </p:nvPr>
        </p:nvSpPr>
        <p:spPr/>
        <p:txBody>
          <a:bodyPr/>
          <a:lstStyle/>
          <a:p>
            <a:r>
              <a:rPr lang="nl-BE">
                <a:highlight>
                  <a:srgbClr val="FFFFFF"/>
                </a:highlight>
              </a:rPr>
              <a:t>- In kleine groepjes kunnen ze dan terug brainstormen: Welke reactie of welke gedachte kan je vooropstellen als je met zo'n gedrag geconfronteerd wordt? </a:t>
            </a:r>
            <a:endParaRPr lang="en-US"/>
          </a:p>
          <a:p>
            <a:r>
              <a:rPr lang="nl-BE">
                <a:highlight>
                  <a:srgbClr val="FFFFFF"/>
                </a:highlight>
              </a:rPr>
              <a:t>Op de volgende slide staat een voorbeeld.</a:t>
            </a:r>
            <a:endParaRPr lang="nl-BE"/>
          </a:p>
          <a:p>
            <a:endParaRPr lang="nl-BE">
              <a:highlight>
                <a:srgbClr val="FFFFFF"/>
              </a:highlight>
            </a:endParaRPr>
          </a:p>
          <a:p>
            <a:r>
              <a:rPr lang="nl-BE">
                <a:highlight>
                  <a:srgbClr val="FFFFFF"/>
                </a:highlight>
              </a:rPr>
              <a:t>Daarna presenteren ze hun tips aan de collega's.</a:t>
            </a:r>
            <a:endParaRPr lang="nl-BE"/>
          </a:p>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11C47DC4-89EF-136A-0338-B269DAB9828C}"/>
              </a:ext>
            </a:extLst>
          </p:cNvPr>
          <p:cNvSpPr>
            <a:spLocks noGrp="1"/>
          </p:cNvSpPr>
          <p:nvPr>
            <p:ph type="sldNum" sz="quarter" idx="5"/>
          </p:nvPr>
        </p:nvSpPr>
        <p:spPr/>
        <p:txBody>
          <a:bodyPr/>
          <a:lstStyle/>
          <a:p>
            <a:fld id="{1ED6B73B-16E6-484A-BF92-02659346CABB}" type="slidenum">
              <a:rPr lang="nl-BE" smtClean="0"/>
              <a:t>9</a:t>
            </a:fld>
            <a:endParaRPr lang="nl-BE"/>
          </a:p>
        </p:txBody>
      </p:sp>
    </p:spTree>
    <p:extLst>
      <p:ext uri="{BB962C8B-B14F-4D97-AF65-F5344CB8AC3E}">
        <p14:creationId xmlns:p14="http://schemas.microsoft.com/office/powerpoint/2010/main" val="156207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D0066-5555-9E3C-C22D-4060E58C3D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8DDAE6-CFE5-B27D-BE08-77C9E07DD18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CB21550-71F1-9BBB-1D6F-4D5EAE77D93C}"/>
              </a:ext>
            </a:extLst>
          </p:cNvPr>
          <p:cNvSpPr>
            <a:spLocks noGrp="1"/>
          </p:cNvSpPr>
          <p:nvPr>
            <p:ph type="body" idx="1"/>
          </p:nvPr>
        </p:nvSpPr>
        <p:spPr/>
        <p:txBody>
          <a:bodyPr/>
          <a:lstStyle/>
          <a:p>
            <a:r>
              <a:rPr lang="nl-BE">
                <a:highlight>
                  <a:srgbClr val="FFFFFF"/>
                </a:highlight>
              </a:rPr>
              <a:t>- In kleine groepjes kunnen ze dan terug brainstormen: Welke reactie of welke gedachte kan je vooropstellen als je met zo'n gedrag geconfronteerd wordt? Daarna presenteren ze hun tips aan de collega's.</a:t>
            </a:r>
          </a:p>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88B7EA97-39B6-5B7E-8F60-FD6179A3471A}"/>
              </a:ext>
            </a:extLst>
          </p:cNvPr>
          <p:cNvSpPr>
            <a:spLocks noGrp="1"/>
          </p:cNvSpPr>
          <p:nvPr>
            <p:ph type="sldNum" sz="quarter" idx="5"/>
          </p:nvPr>
        </p:nvSpPr>
        <p:spPr/>
        <p:txBody>
          <a:bodyPr/>
          <a:lstStyle/>
          <a:p>
            <a:fld id="{1ED6B73B-16E6-484A-BF92-02659346CABB}" type="slidenum">
              <a:rPr lang="nl-BE" smtClean="0"/>
              <a:t>10</a:t>
            </a:fld>
            <a:endParaRPr lang="nl-BE"/>
          </a:p>
        </p:txBody>
      </p:sp>
    </p:spTree>
    <p:extLst>
      <p:ext uri="{BB962C8B-B14F-4D97-AF65-F5344CB8AC3E}">
        <p14:creationId xmlns:p14="http://schemas.microsoft.com/office/powerpoint/2010/main" val="965232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8620E-D69E-4662-0C43-3071EEC26E8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50F5E19-F318-E088-9DF9-23095B99A9B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ABB2F2-9232-BFF6-1C9E-A73976211CFC}"/>
              </a:ext>
            </a:extLst>
          </p:cNvPr>
          <p:cNvSpPr>
            <a:spLocks noGrp="1"/>
          </p:cNvSpPr>
          <p:nvPr>
            <p:ph type="body" idx="1"/>
          </p:nvPr>
        </p:nvSpPr>
        <p:spPr/>
        <p:txBody>
          <a:bodyPr/>
          <a:lstStyle/>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797AAC52-3B13-E393-AFE5-4D470F55BB00}"/>
              </a:ext>
            </a:extLst>
          </p:cNvPr>
          <p:cNvSpPr>
            <a:spLocks noGrp="1"/>
          </p:cNvSpPr>
          <p:nvPr>
            <p:ph type="sldNum" sz="quarter" idx="5"/>
          </p:nvPr>
        </p:nvSpPr>
        <p:spPr/>
        <p:txBody>
          <a:bodyPr/>
          <a:lstStyle/>
          <a:p>
            <a:fld id="{1ED6B73B-16E6-484A-BF92-02659346CABB}" type="slidenum">
              <a:rPr lang="nl-BE" smtClean="0"/>
              <a:t>11</a:t>
            </a:fld>
            <a:endParaRPr lang="nl-BE"/>
          </a:p>
        </p:txBody>
      </p:sp>
    </p:spTree>
    <p:extLst>
      <p:ext uri="{BB962C8B-B14F-4D97-AF65-F5344CB8AC3E}">
        <p14:creationId xmlns:p14="http://schemas.microsoft.com/office/powerpoint/2010/main" val="693921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59C76-E694-31D7-94F1-15AC65DE31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6FC8D0C-6173-7AE7-8BEF-5B514282DF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5C0C62-DE7F-DA37-450C-134731211F59}"/>
              </a:ext>
            </a:extLst>
          </p:cNvPr>
          <p:cNvSpPr>
            <a:spLocks noGrp="1"/>
          </p:cNvSpPr>
          <p:nvPr>
            <p:ph type="body" idx="1"/>
          </p:nvPr>
        </p:nvSpPr>
        <p:spPr/>
        <p:txBody>
          <a:bodyPr/>
          <a:lstStyle/>
          <a:p>
            <a:pPr marL="228600" indent="-228600">
              <a:buAutoNum type="alphaUcPeriod"/>
            </a:pPr>
            <a:r>
              <a:rPr lang="nl-NL"/>
              <a:t>Doel van de oefening: Een korte check of de leerkrachten bepaalde begrippen uit de podcast opgepikt hebben.</a:t>
            </a:r>
            <a:endParaRPr lang="nl-BE">
              <a:highlight>
                <a:srgbClr val="C6C6C6"/>
              </a:highlight>
            </a:endParaRPr>
          </a:p>
          <a:p>
            <a:pPr marL="228600" indent="-228600">
              <a:buAutoNum type="alphaUcPeriod"/>
            </a:pPr>
            <a:r>
              <a:rPr lang="nl-NL"/>
              <a:t>Het gaat om meervoudige identiteit, emotieregulatie en synaptisch snoeien. Tip: Met een muisklik verschijnen de oplossingen.</a:t>
            </a:r>
            <a:endParaRPr lang="nl-BE">
              <a:highlight>
                <a:srgbClr val="C6C6C6"/>
              </a:highlight>
            </a:endParaRPr>
          </a:p>
        </p:txBody>
      </p:sp>
      <p:sp>
        <p:nvSpPr>
          <p:cNvPr id="4" name="Tijdelijke aanduiding voor dianummer 3">
            <a:extLst>
              <a:ext uri="{FF2B5EF4-FFF2-40B4-BE49-F238E27FC236}">
                <a16:creationId xmlns:a16="http://schemas.microsoft.com/office/drawing/2014/main" id="{10DCE96E-A448-565C-0C35-10B7751FDBA7}"/>
              </a:ext>
            </a:extLst>
          </p:cNvPr>
          <p:cNvSpPr>
            <a:spLocks noGrp="1"/>
          </p:cNvSpPr>
          <p:nvPr>
            <p:ph type="sldNum" sz="quarter" idx="5"/>
          </p:nvPr>
        </p:nvSpPr>
        <p:spPr/>
        <p:txBody>
          <a:bodyPr/>
          <a:lstStyle/>
          <a:p>
            <a:fld id="{1ED6B73B-16E6-484A-BF92-02659346CABB}" type="slidenum">
              <a:rPr lang="nl-BE" smtClean="0"/>
              <a:t>12</a:t>
            </a:fld>
            <a:endParaRPr lang="nl-BE"/>
          </a:p>
        </p:txBody>
      </p:sp>
    </p:spTree>
    <p:extLst>
      <p:ext uri="{BB962C8B-B14F-4D97-AF65-F5344CB8AC3E}">
        <p14:creationId xmlns:p14="http://schemas.microsoft.com/office/powerpoint/2010/main" val="4040837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3A25-D11F-A82C-9014-A2B7D5A40A8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2D0AB10-4746-D1C5-11FC-186F974AC8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6022ACE-6A13-78AF-DA00-D93FFDA8BD28}"/>
              </a:ext>
            </a:extLst>
          </p:cNvPr>
          <p:cNvSpPr>
            <a:spLocks noGrp="1"/>
          </p:cNvSpPr>
          <p:nvPr>
            <p:ph type="body" idx="1"/>
          </p:nvPr>
        </p:nvSpPr>
        <p:spPr/>
        <p:txBody>
          <a:bodyPr/>
          <a:lstStyle/>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CB315E44-8E7D-454F-E360-F391804E4233}"/>
              </a:ext>
            </a:extLst>
          </p:cNvPr>
          <p:cNvSpPr>
            <a:spLocks noGrp="1"/>
          </p:cNvSpPr>
          <p:nvPr>
            <p:ph type="sldNum" sz="quarter" idx="5"/>
          </p:nvPr>
        </p:nvSpPr>
        <p:spPr/>
        <p:txBody>
          <a:bodyPr/>
          <a:lstStyle/>
          <a:p>
            <a:fld id="{1ED6B73B-16E6-484A-BF92-02659346CABB}" type="slidenum">
              <a:rPr lang="nl-BE" smtClean="0"/>
              <a:t>13</a:t>
            </a:fld>
            <a:endParaRPr lang="nl-BE"/>
          </a:p>
        </p:txBody>
      </p:sp>
    </p:spTree>
    <p:extLst>
      <p:ext uri="{BB962C8B-B14F-4D97-AF65-F5344CB8AC3E}">
        <p14:creationId xmlns:p14="http://schemas.microsoft.com/office/powerpoint/2010/main" val="2840648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3660A-6C4C-9B1C-2AA5-0853646046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7727CAA-CE71-9A4F-9BE1-2409C79746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2AC69B-730D-0047-0764-B65B35EF73A9}"/>
              </a:ext>
            </a:extLst>
          </p:cNvPr>
          <p:cNvSpPr>
            <a:spLocks noGrp="1"/>
          </p:cNvSpPr>
          <p:nvPr>
            <p:ph type="body" idx="1"/>
          </p:nvPr>
        </p:nvSpPr>
        <p:spPr/>
        <p:txBody>
          <a:bodyPr/>
          <a:lstStyle/>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AFF9E271-0EAB-5580-794E-CA74604B6B24}"/>
              </a:ext>
            </a:extLst>
          </p:cNvPr>
          <p:cNvSpPr>
            <a:spLocks noGrp="1"/>
          </p:cNvSpPr>
          <p:nvPr>
            <p:ph type="sldNum" sz="quarter" idx="5"/>
          </p:nvPr>
        </p:nvSpPr>
        <p:spPr/>
        <p:txBody>
          <a:bodyPr/>
          <a:lstStyle/>
          <a:p>
            <a:fld id="{1ED6B73B-16E6-484A-BF92-02659346CABB}" type="slidenum">
              <a:rPr lang="nl-BE" smtClean="0"/>
              <a:t>14</a:t>
            </a:fld>
            <a:endParaRPr lang="nl-BE"/>
          </a:p>
        </p:txBody>
      </p:sp>
    </p:spTree>
    <p:extLst>
      <p:ext uri="{BB962C8B-B14F-4D97-AF65-F5344CB8AC3E}">
        <p14:creationId xmlns:p14="http://schemas.microsoft.com/office/powerpoint/2010/main" val="3785747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15DD2-3637-D64C-D61C-F32A99DB16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880A46-5800-53BB-3576-284098F8F53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5627C6-93CD-ACEF-BE22-9C9E425B4DD4}"/>
              </a:ext>
            </a:extLst>
          </p:cNvPr>
          <p:cNvSpPr>
            <a:spLocks noGrp="1"/>
          </p:cNvSpPr>
          <p:nvPr>
            <p:ph type="body" idx="1"/>
          </p:nvPr>
        </p:nvSpPr>
        <p:spPr/>
        <p:txBody>
          <a:bodyPr/>
          <a:lstStyle/>
          <a:p>
            <a:endParaRPr lang="nl-BE">
              <a:highlight>
                <a:srgbClr val="FFFFFF"/>
              </a:highlight>
            </a:endParaRPr>
          </a:p>
          <a:p>
            <a:endParaRPr lang="nl-BE"/>
          </a:p>
        </p:txBody>
      </p:sp>
      <p:sp>
        <p:nvSpPr>
          <p:cNvPr id="4" name="Tijdelijke aanduiding voor dianummer 3">
            <a:extLst>
              <a:ext uri="{FF2B5EF4-FFF2-40B4-BE49-F238E27FC236}">
                <a16:creationId xmlns:a16="http://schemas.microsoft.com/office/drawing/2014/main" id="{2355C8CE-B8B0-F272-3B47-5AD5D9B4FC51}"/>
              </a:ext>
            </a:extLst>
          </p:cNvPr>
          <p:cNvSpPr>
            <a:spLocks noGrp="1"/>
          </p:cNvSpPr>
          <p:nvPr>
            <p:ph type="sldNum" sz="quarter" idx="5"/>
          </p:nvPr>
        </p:nvSpPr>
        <p:spPr/>
        <p:txBody>
          <a:bodyPr/>
          <a:lstStyle/>
          <a:p>
            <a:fld id="{1ED6B73B-16E6-484A-BF92-02659346CABB}" type="slidenum">
              <a:rPr lang="nl-BE" smtClean="0"/>
              <a:t>15</a:t>
            </a:fld>
            <a:endParaRPr lang="nl-BE"/>
          </a:p>
        </p:txBody>
      </p:sp>
    </p:spTree>
    <p:extLst>
      <p:ext uri="{BB962C8B-B14F-4D97-AF65-F5344CB8AC3E}">
        <p14:creationId xmlns:p14="http://schemas.microsoft.com/office/powerpoint/2010/main" val="37620757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14F84-364A-7FF4-DDCF-0F1D54FE3233}"/>
              </a:ext>
            </a:extLst>
          </p:cNvPr>
          <p:cNvSpPr>
            <a:spLocks noGrp="1"/>
          </p:cNvSpPr>
          <p:nvPr>
            <p:ph type="ctrTitle" hasCustomPrompt="1"/>
          </p:nvPr>
        </p:nvSpPr>
        <p:spPr>
          <a:xfrm>
            <a:off x="838200" y="1720297"/>
            <a:ext cx="9144000" cy="2387600"/>
          </a:xfrm>
        </p:spPr>
        <p:txBody>
          <a:bodyPr anchor="b">
            <a:normAutofit/>
          </a:bodyPr>
          <a:lstStyle>
            <a:lvl1pPr algn="l">
              <a:defRPr sz="8800" b="1" i="0">
                <a:solidFill>
                  <a:schemeClr val="accent6"/>
                </a:solidFill>
                <a:latin typeface="Flanders Art Sans Condensed" pitchFamily="2" charset="77"/>
              </a:defRPr>
            </a:lvl1pPr>
          </a:lstStyle>
          <a:p>
            <a:r>
              <a:rPr lang="nl-NL"/>
              <a:t>Project:</a:t>
            </a:r>
            <a:br>
              <a:rPr lang="nl-NL"/>
            </a:br>
            <a:r>
              <a:rPr lang="nl-NL"/>
              <a:t>wie zijn wij</a:t>
            </a:r>
            <a:endParaRPr lang="nl-BE"/>
          </a:p>
        </p:txBody>
      </p:sp>
      <p:sp>
        <p:nvSpPr>
          <p:cNvPr id="3" name="Ondertitel 2">
            <a:extLst>
              <a:ext uri="{FF2B5EF4-FFF2-40B4-BE49-F238E27FC236}">
                <a16:creationId xmlns:a16="http://schemas.microsoft.com/office/drawing/2014/main" id="{7E02BD90-2C2B-B119-DA14-8211B8553B5B}"/>
              </a:ext>
            </a:extLst>
          </p:cNvPr>
          <p:cNvSpPr>
            <a:spLocks noGrp="1"/>
          </p:cNvSpPr>
          <p:nvPr>
            <p:ph type="subTitle" idx="1"/>
          </p:nvPr>
        </p:nvSpPr>
        <p:spPr>
          <a:xfrm>
            <a:off x="838200" y="4384185"/>
            <a:ext cx="9144000" cy="1655762"/>
          </a:xfrm>
        </p:spPr>
        <p:txBody>
          <a:bodyPr/>
          <a:lstStyle>
            <a:lvl1pPr marL="0" indent="0" algn="l">
              <a:buNone/>
              <a:defRPr sz="2400" b="0" i="0">
                <a:solidFill>
                  <a:schemeClr val="bg1"/>
                </a:solidFill>
                <a:latin typeface="Work Sans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319546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434E5-ABEC-277D-DDBF-4E75F08DB5E2}"/>
              </a:ext>
            </a:extLst>
          </p:cNvPr>
          <p:cNvSpPr>
            <a:spLocks noGrp="1"/>
          </p:cNvSpPr>
          <p:nvPr>
            <p:ph type="title"/>
          </p:nvPr>
        </p:nvSpPr>
        <p:spPr>
          <a:xfrm>
            <a:off x="838200" y="737566"/>
            <a:ext cx="10515600" cy="1325563"/>
          </a:xfrm>
        </p:spPr>
        <p:txBody>
          <a:bodyPr/>
          <a:lstStyle>
            <a:lvl1pPr>
              <a:defRPr>
                <a:solidFill>
                  <a:schemeClr val="accent6"/>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CD41293-4284-6E87-210A-A7792C5CDE5D}"/>
              </a:ext>
            </a:extLst>
          </p:cNvPr>
          <p:cNvSpPr>
            <a:spLocks noGrp="1"/>
          </p:cNvSpPr>
          <p:nvPr>
            <p:ph idx="1"/>
          </p:nvPr>
        </p:nvSpPr>
        <p:spPr>
          <a:xfrm>
            <a:off x="838200" y="2198066"/>
            <a:ext cx="10515600" cy="3572539"/>
          </a:xfrm>
        </p:spPr>
        <p:txBody>
          <a:bodyPr/>
          <a:lstStyle>
            <a:lvl1pPr>
              <a:buNone/>
              <a:defRPr sz="2000">
                <a:solidFill>
                  <a:schemeClr val="bg1">
                    <a:lumMod val="95000"/>
                    <a:lumOff val="5000"/>
                  </a:schemeClr>
                </a:solidFill>
              </a:defRPr>
            </a:lvl1pPr>
            <a:lvl2pPr>
              <a:defRPr>
                <a:solidFill>
                  <a:schemeClr val="bg1">
                    <a:lumMod val="95000"/>
                    <a:lumOff val="5000"/>
                  </a:schemeClr>
                </a:solidFill>
              </a:defRPr>
            </a:lvl2pPr>
            <a:lvl3pPr>
              <a:defRPr>
                <a:solidFill>
                  <a:schemeClr val="bg1">
                    <a:lumMod val="95000"/>
                    <a:lumOff val="5000"/>
                  </a:schemeClr>
                </a:solidFill>
              </a:defRPr>
            </a:lvl3pPr>
            <a:lvl4pPr>
              <a:defRPr>
                <a:solidFill>
                  <a:schemeClr val="bg1">
                    <a:lumMod val="95000"/>
                    <a:lumOff val="5000"/>
                  </a:schemeClr>
                </a:solidFill>
              </a:defRPr>
            </a:lvl4pPr>
            <a:lvl5pPr>
              <a:defRPr>
                <a:solidFill>
                  <a:schemeClr val="bg1">
                    <a:lumMod val="95000"/>
                    <a:lumOff val="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32290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5569EB-1934-5805-F7E4-745C21A026D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D526745-8B49-C8C5-0AFE-7B2DB6A5E78C}"/>
              </a:ext>
            </a:extLst>
          </p:cNvPr>
          <p:cNvSpPr>
            <a:spLocks noGrp="1"/>
          </p:cNvSpPr>
          <p:nvPr>
            <p:ph type="body" idx="1"/>
          </p:nvPr>
        </p:nvSpPr>
        <p:spPr>
          <a:xfrm>
            <a:off x="831850" y="4589463"/>
            <a:ext cx="10515600" cy="1500187"/>
          </a:xfrm>
        </p:spPr>
        <p:txBody>
          <a:bodyPr/>
          <a:lstStyle>
            <a:lvl1pPr marL="0" indent="0">
              <a:buNone/>
              <a:defRPr sz="2400" b="0" i="0">
                <a:solidFill>
                  <a:schemeClr val="bg1"/>
                </a:solidFill>
                <a:latin typeface="Work Sans Light"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87717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B2755-0CFE-B205-0299-DF7E4BB8C9C3}"/>
              </a:ext>
            </a:extLst>
          </p:cNvPr>
          <p:cNvSpPr>
            <a:spLocks noGrp="1"/>
          </p:cNvSpPr>
          <p:nvPr>
            <p:ph type="title"/>
          </p:nvPr>
        </p:nvSpPr>
        <p:spPr>
          <a:xfrm>
            <a:off x="838200" y="730250"/>
            <a:ext cx="10515600" cy="960438"/>
          </a:xfrm>
        </p:spPr>
        <p:txBody>
          <a:bodyPr/>
          <a:lstStyle>
            <a:lvl1pPr>
              <a:defRPr>
                <a:solidFill>
                  <a:schemeClr val="accent6"/>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5F419D6-8CB2-AF81-8934-BA17E76C590A}"/>
              </a:ext>
            </a:extLst>
          </p:cNvPr>
          <p:cNvSpPr>
            <a:spLocks noGrp="1"/>
          </p:cNvSpPr>
          <p:nvPr>
            <p:ph sz="half" idx="1"/>
          </p:nvPr>
        </p:nvSpPr>
        <p:spPr>
          <a:xfrm>
            <a:off x="838200" y="1825625"/>
            <a:ext cx="5181600" cy="4105618"/>
          </a:xfrm>
        </p:spPr>
        <p:txBody>
          <a:bodyPr/>
          <a:lstStyle>
            <a:lvl1pPr>
              <a:defRPr>
                <a:solidFill>
                  <a:schemeClr val="bg1">
                    <a:lumMod val="95000"/>
                    <a:lumOff val="5000"/>
                  </a:schemeClr>
                </a:solidFill>
              </a:defRPr>
            </a:lvl1pPr>
            <a:lvl2pPr>
              <a:defRPr>
                <a:solidFill>
                  <a:schemeClr val="bg1">
                    <a:lumMod val="95000"/>
                    <a:lumOff val="5000"/>
                  </a:schemeClr>
                </a:solidFill>
              </a:defRPr>
            </a:lvl2pPr>
            <a:lvl3pPr>
              <a:defRPr>
                <a:solidFill>
                  <a:schemeClr val="bg1">
                    <a:lumMod val="95000"/>
                    <a:lumOff val="5000"/>
                  </a:schemeClr>
                </a:solidFill>
              </a:defRPr>
            </a:lvl3pPr>
            <a:lvl4pPr>
              <a:defRPr>
                <a:solidFill>
                  <a:schemeClr val="bg1">
                    <a:lumMod val="95000"/>
                    <a:lumOff val="5000"/>
                  </a:schemeClr>
                </a:solidFill>
              </a:defRPr>
            </a:lvl4pPr>
            <a:lvl5pPr>
              <a:defRPr>
                <a:solidFill>
                  <a:schemeClr val="bg1">
                    <a:lumMod val="95000"/>
                    <a:lumOff val="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EE2F9115-C3DF-91EF-E5F0-79471412AD87}"/>
              </a:ext>
            </a:extLst>
          </p:cNvPr>
          <p:cNvSpPr>
            <a:spLocks noGrp="1"/>
          </p:cNvSpPr>
          <p:nvPr>
            <p:ph sz="half" idx="2"/>
          </p:nvPr>
        </p:nvSpPr>
        <p:spPr>
          <a:xfrm>
            <a:off x="6172200" y="1825625"/>
            <a:ext cx="5181600" cy="4105618"/>
          </a:xfrm>
        </p:spPr>
        <p:txBody>
          <a:bodyPr/>
          <a:lstStyle>
            <a:lvl1pPr>
              <a:defRPr>
                <a:solidFill>
                  <a:schemeClr val="bg1">
                    <a:lumMod val="95000"/>
                    <a:lumOff val="5000"/>
                  </a:schemeClr>
                </a:solidFill>
              </a:defRPr>
            </a:lvl1pPr>
            <a:lvl2pPr>
              <a:defRPr>
                <a:solidFill>
                  <a:schemeClr val="bg1">
                    <a:lumMod val="95000"/>
                    <a:lumOff val="5000"/>
                  </a:schemeClr>
                </a:solidFill>
              </a:defRPr>
            </a:lvl2pPr>
            <a:lvl3pPr>
              <a:defRPr>
                <a:solidFill>
                  <a:schemeClr val="bg1">
                    <a:lumMod val="95000"/>
                    <a:lumOff val="5000"/>
                  </a:schemeClr>
                </a:solidFill>
              </a:defRPr>
            </a:lvl3pPr>
            <a:lvl4pPr>
              <a:defRPr>
                <a:solidFill>
                  <a:schemeClr val="bg1">
                    <a:lumMod val="95000"/>
                    <a:lumOff val="5000"/>
                  </a:schemeClr>
                </a:solidFill>
              </a:defRPr>
            </a:lvl4pPr>
            <a:lvl5pPr>
              <a:defRPr>
                <a:solidFill>
                  <a:schemeClr val="bg1">
                    <a:lumMod val="95000"/>
                    <a:lumOff val="5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32341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385248-485C-9A5E-2638-00B8D8E43652}"/>
              </a:ext>
            </a:extLst>
          </p:cNvPr>
          <p:cNvSpPr>
            <a:spLocks noGrp="1"/>
          </p:cNvSpPr>
          <p:nvPr>
            <p:ph type="title"/>
          </p:nvPr>
        </p:nvSpPr>
        <p:spPr>
          <a:xfrm>
            <a:off x="839788" y="730250"/>
            <a:ext cx="10515600" cy="960438"/>
          </a:xfrm>
        </p:spPr>
        <p:txBody>
          <a:bodyPr/>
          <a:lstStyle>
            <a:lvl1pPr>
              <a:defRPr>
                <a:solidFill>
                  <a:schemeClr val="accent6"/>
                </a:solidFill>
              </a:defRPr>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DEADF3DF-FDC4-B206-C539-ECE22FDCC3ED}"/>
              </a:ext>
            </a:extLst>
          </p:cNvPr>
          <p:cNvSpPr>
            <a:spLocks noGrp="1"/>
          </p:cNvSpPr>
          <p:nvPr>
            <p:ph type="body" idx="1"/>
          </p:nvPr>
        </p:nvSpPr>
        <p:spPr>
          <a:xfrm>
            <a:off x="839788" y="1681163"/>
            <a:ext cx="5157787" cy="823912"/>
          </a:xfrm>
        </p:spPr>
        <p:txBody>
          <a:bodyPr anchor="b"/>
          <a:lstStyle>
            <a:lvl1pPr marL="0" indent="0">
              <a:buNone/>
              <a:defRPr sz="2400" b="1">
                <a:solidFill>
                  <a:srgbClr val="DDDF2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4DF3AAC-1B9C-F05B-1FCE-FB177D321305}"/>
              </a:ext>
            </a:extLst>
          </p:cNvPr>
          <p:cNvSpPr>
            <a:spLocks noGrp="1"/>
          </p:cNvSpPr>
          <p:nvPr>
            <p:ph sz="half" idx="2"/>
          </p:nvPr>
        </p:nvSpPr>
        <p:spPr>
          <a:xfrm>
            <a:off x="862015" y="2641601"/>
            <a:ext cx="5157787" cy="3350354"/>
          </a:xfrm>
        </p:spPr>
        <p:txBody>
          <a:bodyPr/>
          <a:lstStyle>
            <a:lvl1pPr>
              <a:defRPr sz="20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9C41A6BC-24BE-29D0-8BB5-85FB7BFA9185}"/>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DDDF2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34B554C-5BB4-5B20-42ED-EBFBB5ED05A6}"/>
              </a:ext>
            </a:extLst>
          </p:cNvPr>
          <p:cNvSpPr>
            <a:spLocks noGrp="1"/>
          </p:cNvSpPr>
          <p:nvPr>
            <p:ph sz="quarter" idx="4"/>
          </p:nvPr>
        </p:nvSpPr>
        <p:spPr>
          <a:xfrm>
            <a:off x="6194427" y="2641601"/>
            <a:ext cx="5183188" cy="3350354"/>
          </a:xfrm>
        </p:spPr>
        <p:txBody>
          <a:bodyPr/>
          <a:lstStyle>
            <a:lvl1pPr>
              <a:defRPr sz="2000"/>
            </a:lvl1pPr>
            <a:lvl2pPr>
              <a:defRPr sz="2000" b="0"/>
            </a:lvl2pPr>
            <a:lvl3pPr>
              <a:defRPr sz="1800" b="0"/>
            </a:lvl3pPr>
            <a:lvl4pPr>
              <a:defRPr sz="1600" b="0"/>
            </a:lvl4pPr>
            <a:lvl5pPr>
              <a:defRPr sz="1600" b="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17507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houd met bij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C72230D-886D-BEBE-D7D8-78F8618163D2}"/>
              </a:ext>
            </a:extLst>
          </p:cNvPr>
          <p:cNvSpPr>
            <a:spLocks noGrp="1"/>
          </p:cNvSpPr>
          <p:nvPr>
            <p:ph idx="1"/>
          </p:nvPr>
        </p:nvSpPr>
        <p:spPr>
          <a:xfrm>
            <a:off x="4942702" y="457201"/>
            <a:ext cx="6409509"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 name="Titel 1">
            <a:extLst>
              <a:ext uri="{FF2B5EF4-FFF2-40B4-BE49-F238E27FC236}">
                <a16:creationId xmlns:a16="http://schemas.microsoft.com/office/drawing/2014/main" id="{8EBCE5E7-C17D-593B-155E-FCAF08346886}"/>
              </a:ext>
            </a:extLst>
          </p:cNvPr>
          <p:cNvSpPr>
            <a:spLocks noGrp="1"/>
          </p:cNvSpPr>
          <p:nvPr>
            <p:ph type="title"/>
          </p:nvPr>
        </p:nvSpPr>
        <p:spPr>
          <a:xfrm>
            <a:off x="839789" y="457200"/>
            <a:ext cx="3412172" cy="1600200"/>
          </a:xfrm>
        </p:spPr>
        <p:txBody>
          <a:bodyPr anchor="b"/>
          <a:lstStyle>
            <a:lvl1pPr>
              <a:defRPr sz="3200">
                <a:solidFill>
                  <a:schemeClr val="accent6"/>
                </a:solidFill>
              </a:defRPr>
            </a:lvl1pPr>
          </a:lstStyle>
          <a:p>
            <a:r>
              <a:rPr lang="nl-NL"/>
              <a:t>Klik om stijl te bewerken</a:t>
            </a:r>
            <a:endParaRPr lang="nl-BE"/>
          </a:p>
        </p:txBody>
      </p:sp>
      <p:sp>
        <p:nvSpPr>
          <p:cNvPr id="4" name="Tijdelijke aanduiding voor tekst 3">
            <a:extLst>
              <a:ext uri="{FF2B5EF4-FFF2-40B4-BE49-F238E27FC236}">
                <a16:creationId xmlns:a16="http://schemas.microsoft.com/office/drawing/2014/main" id="{2F4982C1-B697-5A85-9351-99DCB15130AC}"/>
              </a:ext>
            </a:extLst>
          </p:cNvPr>
          <p:cNvSpPr>
            <a:spLocks noGrp="1"/>
          </p:cNvSpPr>
          <p:nvPr>
            <p:ph type="body" sz="half" idx="2"/>
          </p:nvPr>
        </p:nvSpPr>
        <p:spPr>
          <a:xfrm>
            <a:off x="839789" y="2057400"/>
            <a:ext cx="3412172" cy="3811588"/>
          </a:xfrm>
        </p:spPr>
        <p:txBody>
          <a:bodyPr anchor="b"/>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90084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lee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17166-6AEE-051B-D6B3-ABBBE5B9B248}"/>
              </a:ext>
            </a:extLst>
          </p:cNvPr>
          <p:cNvSpPr>
            <a:spLocks noGrp="1"/>
          </p:cNvSpPr>
          <p:nvPr>
            <p:ph type="title"/>
          </p:nvPr>
        </p:nvSpPr>
        <p:spPr>
          <a:xfrm>
            <a:off x="838199" y="365125"/>
            <a:ext cx="7144265" cy="1325563"/>
          </a:xfrm>
        </p:spPr>
        <p:txBody>
          <a:bodyPr/>
          <a:lstStyle>
            <a:lvl1pPr>
              <a:defRPr>
                <a:solidFill>
                  <a:schemeClr val="bg1"/>
                </a:solidFill>
              </a:defRPr>
            </a:lvl1pPr>
          </a:lstStyle>
          <a:p>
            <a:r>
              <a:rPr lang="nl-NL"/>
              <a:t>Klik om stijl te bewerken</a:t>
            </a:r>
            <a:endParaRPr lang="nl-BE"/>
          </a:p>
        </p:txBody>
      </p:sp>
      <p:sp>
        <p:nvSpPr>
          <p:cNvPr id="8" name="Tijdelijke aanduiding voor tekst 2">
            <a:extLst>
              <a:ext uri="{FF2B5EF4-FFF2-40B4-BE49-F238E27FC236}">
                <a16:creationId xmlns:a16="http://schemas.microsoft.com/office/drawing/2014/main" id="{D26052D9-DA77-688B-6A7B-0BC418C51E47}"/>
              </a:ext>
            </a:extLst>
          </p:cNvPr>
          <p:cNvSpPr>
            <a:spLocks noGrp="1"/>
          </p:cNvSpPr>
          <p:nvPr>
            <p:ph type="body" idx="1"/>
          </p:nvPr>
        </p:nvSpPr>
        <p:spPr>
          <a:xfrm>
            <a:off x="831850" y="3003551"/>
            <a:ext cx="5264150" cy="802632"/>
          </a:xfrm>
        </p:spPr>
        <p:txBody>
          <a:bodyPr/>
          <a:lstStyle>
            <a:lvl1pPr marL="0" indent="0">
              <a:buNone/>
              <a:defRPr sz="2400" b="0" i="0">
                <a:solidFill>
                  <a:schemeClr val="bg1"/>
                </a:solidFill>
                <a:latin typeface="Work Sans Light"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9" name="Titel 1">
            <a:extLst>
              <a:ext uri="{FF2B5EF4-FFF2-40B4-BE49-F238E27FC236}">
                <a16:creationId xmlns:a16="http://schemas.microsoft.com/office/drawing/2014/main" id="{D1ACD6A9-0882-2229-7799-919DC24F95F2}"/>
              </a:ext>
            </a:extLst>
          </p:cNvPr>
          <p:cNvSpPr txBox="1">
            <a:spLocks/>
          </p:cNvSpPr>
          <p:nvPr userDrawn="1"/>
        </p:nvSpPr>
        <p:spPr>
          <a:xfrm>
            <a:off x="831849" y="2174488"/>
            <a:ext cx="873383" cy="68352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b="0" i="0" kern="1200">
                <a:solidFill>
                  <a:schemeClr val="tx1"/>
                </a:solidFill>
                <a:latin typeface="Work Sans Medium"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5400" b="1" i="0">
                <a:solidFill>
                  <a:schemeClr val="accent6"/>
                </a:solidFill>
                <a:latin typeface="Flanders Art Sans Condensed" pitchFamily="2" charset="77"/>
              </a:rPr>
              <a:t>01</a:t>
            </a:r>
            <a:endParaRPr lang="nl-BE" sz="5400" b="1" i="0">
              <a:solidFill>
                <a:schemeClr val="accent6"/>
              </a:solidFill>
              <a:latin typeface="Flanders Art Sans Condensed" pitchFamily="2" charset="77"/>
            </a:endParaRPr>
          </a:p>
        </p:txBody>
      </p:sp>
      <p:sp>
        <p:nvSpPr>
          <p:cNvPr id="10" name="Tijdelijke aanduiding voor tekst 2">
            <a:extLst>
              <a:ext uri="{FF2B5EF4-FFF2-40B4-BE49-F238E27FC236}">
                <a16:creationId xmlns:a16="http://schemas.microsoft.com/office/drawing/2014/main" id="{99CCFFC9-F968-4DDE-7390-4ABC1A02C438}"/>
              </a:ext>
            </a:extLst>
          </p:cNvPr>
          <p:cNvSpPr>
            <a:spLocks noGrp="1"/>
          </p:cNvSpPr>
          <p:nvPr>
            <p:ph type="body" idx="13"/>
          </p:nvPr>
        </p:nvSpPr>
        <p:spPr>
          <a:xfrm>
            <a:off x="831849" y="4773504"/>
            <a:ext cx="5264150" cy="802632"/>
          </a:xfrm>
        </p:spPr>
        <p:txBody>
          <a:bodyPr/>
          <a:lstStyle>
            <a:lvl1pPr marL="0" indent="0">
              <a:buNone/>
              <a:defRPr sz="2400" b="0" i="0">
                <a:solidFill>
                  <a:schemeClr val="bg1"/>
                </a:solidFill>
                <a:latin typeface="Work Sans Light"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12" name="Tijdelijke aanduiding voor tekst 2">
            <a:extLst>
              <a:ext uri="{FF2B5EF4-FFF2-40B4-BE49-F238E27FC236}">
                <a16:creationId xmlns:a16="http://schemas.microsoft.com/office/drawing/2014/main" id="{01348DF5-08F5-5C13-1E69-DC4D21EFEDA0}"/>
              </a:ext>
            </a:extLst>
          </p:cNvPr>
          <p:cNvSpPr>
            <a:spLocks noGrp="1"/>
          </p:cNvSpPr>
          <p:nvPr>
            <p:ph type="body" idx="14"/>
          </p:nvPr>
        </p:nvSpPr>
        <p:spPr>
          <a:xfrm>
            <a:off x="6440914" y="3003551"/>
            <a:ext cx="5264150" cy="802632"/>
          </a:xfrm>
        </p:spPr>
        <p:txBody>
          <a:bodyPr/>
          <a:lstStyle>
            <a:lvl1pPr marL="0" indent="0">
              <a:buNone/>
              <a:defRPr sz="2400" b="0" i="0">
                <a:solidFill>
                  <a:schemeClr val="bg1"/>
                </a:solidFill>
                <a:latin typeface="Work Sans Light"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14" name="Tijdelijke aanduiding voor tekst 2">
            <a:extLst>
              <a:ext uri="{FF2B5EF4-FFF2-40B4-BE49-F238E27FC236}">
                <a16:creationId xmlns:a16="http://schemas.microsoft.com/office/drawing/2014/main" id="{E4C2AE54-CEDC-22F2-B4ED-F8A68F37E0B1}"/>
              </a:ext>
            </a:extLst>
          </p:cNvPr>
          <p:cNvSpPr>
            <a:spLocks noGrp="1"/>
          </p:cNvSpPr>
          <p:nvPr>
            <p:ph type="body" idx="15"/>
          </p:nvPr>
        </p:nvSpPr>
        <p:spPr>
          <a:xfrm>
            <a:off x="6440913" y="4773504"/>
            <a:ext cx="5264150" cy="802632"/>
          </a:xfrm>
        </p:spPr>
        <p:txBody>
          <a:bodyPr/>
          <a:lstStyle>
            <a:lvl1pPr marL="0" indent="0">
              <a:buNone/>
              <a:defRPr sz="2400" b="0" i="0">
                <a:solidFill>
                  <a:schemeClr val="bg1"/>
                </a:solidFill>
                <a:latin typeface="Work Sans Light"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6" name="Titel 1">
            <a:extLst>
              <a:ext uri="{FF2B5EF4-FFF2-40B4-BE49-F238E27FC236}">
                <a16:creationId xmlns:a16="http://schemas.microsoft.com/office/drawing/2014/main" id="{4C8C4553-F1BB-8BB5-1E56-9FAC863DD7CC}"/>
              </a:ext>
            </a:extLst>
          </p:cNvPr>
          <p:cNvSpPr txBox="1">
            <a:spLocks/>
          </p:cNvSpPr>
          <p:nvPr userDrawn="1"/>
        </p:nvSpPr>
        <p:spPr>
          <a:xfrm>
            <a:off x="6440913" y="2316245"/>
            <a:ext cx="873383" cy="68352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b="0" i="0" kern="1200">
                <a:solidFill>
                  <a:schemeClr val="tx1"/>
                </a:solidFill>
                <a:latin typeface="Work Sans Medium"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5400" b="1" i="0">
                <a:solidFill>
                  <a:schemeClr val="accent6"/>
                </a:solidFill>
                <a:latin typeface="Flanders Art Sans Condensed" pitchFamily="2" charset="77"/>
              </a:rPr>
              <a:t>03</a:t>
            </a:r>
            <a:endParaRPr lang="nl-BE" sz="5400" b="1" i="0">
              <a:solidFill>
                <a:schemeClr val="accent6"/>
              </a:solidFill>
              <a:latin typeface="Flanders Art Sans Condensed" pitchFamily="2" charset="77"/>
            </a:endParaRPr>
          </a:p>
        </p:txBody>
      </p:sp>
      <p:sp>
        <p:nvSpPr>
          <p:cNvPr id="16" name="Titel 1">
            <a:extLst>
              <a:ext uri="{FF2B5EF4-FFF2-40B4-BE49-F238E27FC236}">
                <a16:creationId xmlns:a16="http://schemas.microsoft.com/office/drawing/2014/main" id="{6EB7D0B4-F1B6-DCA3-2605-9F7F1E651F66}"/>
              </a:ext>
            </a:extLst>
          </p:cNvPr>
          <p:cNvSpPr txBox="1">
            <a:spLocks/>
          </p:cNvSpPr>
          <p:nvPr userDrawn="1"/>
        </p:nvSpPr>
        <p:spPr>
          <a:xfrm>
            <a:off x="831849" y="3999986"/>
            <a:ext cx="873383" cy="68352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b="0" i="0" kern="1200">
                <a:solidFill>
                  <a:schemeClr val="tx1"/>
                </a:solidFill>
                <a:latin typeface="Work Sans Medium"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5400" b="1" i="0">
                <a:solidFill>
                  <a:schemeClr val="accent6"/>
                </a:solidFill>
                <a:latin typeface="Flanders Art Sans Condensed" pitchFamily="2" charset="77"/>
              </a:rPr>
              <a:t>02</a:t>
            </a:r>
            <a:endParaRPr lang="nl-BE" sz="5400" b="1" i="0">
              <a:solidFill>
                <a:schemeClr val="accent6"/>
              </a:solidFill>
              <a:latin typeface="Flanders Art Sans Condensed" pitchFamily="2" charset="77"/>
            </a:endParaRPr>
          </a:p>
        </p:txBody>
      </p:sp>
      <p:sp>
        <p:nvSpPr>
          <p:cNvPr id="17" name="Titel 1">
            <a:extLst>
              <a:ext uri="{FF2B5EF4-FFF2-40B4-BE49-F238E27FC236}">
                <a16:creationId xmlns:a16="http://schemas.microsoft.com/office/drawing/2014/main" id="{4FDF5637-AE28-E5A9-15C7-E5C0D25A01D3}"/>
              </a:ext>
            </a:extLst>
          </p:cNvPr>
          <p:cNvSpPr txBox="1">
            <a:spLocks/>
          </p:cNvSpPr>
          <p:nvPr userDrawn="1"/>
        </p:nvSpPr>
        <p:spPr>
          <a:xfrm>
            <a:off x="6440913" y="4141743"/>
            <a:ext cx="873383" cy="68352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b="0" i="0" kern="1200">
                <a:solidFill>
                  <a:schemeClr val="tx1"/>
                </a:solidFill>
                <a:latin typeface="Work Sans Medium"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5400" b="1" i="0">
                <a:solidFill>
                  <a:schemeClr val="accent6"/>
                </a:solidFill>
                <a:latin typeface="Flanders Art Sans Condensed" pitchFamily="2" charset="77"/>
              </a:rPr>
              <a:t>04</a:t>
            </a:r>
            <a:endParaRPr lang="nl-BE" sz="5400" b="1" i="0">
              <a:solidFill>
                <a:schemeClr val="accent6"/>
              </a:solidFill>
              <a:latin typeface="Flanders Art Sans Condensed" pitchFamily="2" charset="77"/>
            </a:endParaRPr>
          </a:p>
        </p:txBody>
      </p:sp>
    </p:spTree>
    <p:extLst>
      <p:ext uri="{BB962C8B-B14F-4D97-AF65-F5344CB8AC3E}">
        <p14:creationId xmlns:p14="http://schemas.microsoft.com/office/powerpoint/2010/main" val="2636023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935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Lee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795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Lee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28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7096E6F-D660-DEF1-5080-6D8CED0350B7}"/>
              </a:ext>
            </a:extLst>
          </p:cNvPr>
          <p:cNvSpPr>
            <a:spLocks noGrp="1"/>
          </p:cNvSpPr>
          <p:nvPr>
            <p:ph type="title"/>
          </p:nvPr>
        </p:nvSpPr>
        <p:spPr>
          <a:xfrm>
            <a:off x="838200" y="730250"/>
            <a:ext cx="10515600" cy="960438"/>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DB998E8-281E-EBEC-241A-DBD550A20C45}"/>
              </a:ext>
            </a:extLst>
          </p:cNvPr>
          <p:cNvSpPr>
            <a:spLocks noGrp="1"/>
          </p:cNvSpPr>
          <p:nvPr>
            <p:ph type="body" idx="1"/>
          </p:nvPr>
        </p:nvSpPr>
        <p:spPr>
          <a:xfrm>
            <a:off x="838200" y="1908313"/>
            <a:ext cx="10515600" cy="426865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A57CEDB0-5EA1-8B3E-3D33-4DCE092E66E9}"/>
              </a:ext>
            </a:extLst>
          </p:cNvPr>
          <p:cNvSpPr>
            <a:spLocks noGrp="1"/>
          </p:cNvSpPr>
          <p:nvPr>
            <p:ph type="ftr" sz="quarter" idx="3"/>
          </p:nvPr>
        </p:nvSpPr>
        <p:spPr>
          <a:xfrm>
            <a:off x="7239000" y="365125"/>
            <a:ext cx="4114800" cy="365125"/>
          </a:xfrm>
          <a:prstGeom prst="rect">
            <a:avLst/>
          </a:prstGeom>
        </p:spPr>
        <p:txBody>
          <a:bodyPr vert="horz" lIns="91440" tIns="45720" rIns="91440" bIns="45720" rtlCol="0" anchor="ctr"/>
          <a:lstStyle>
            <a:lvl1pPr algn="r">
              <a:defRPr sz="1200" b="0" i="0">
                <a:solidFill>
                  <a:srgbClr val="194690"/>
                </a:solidFill>
                <a:latin typeface="Work Sans" pitchFamily="2" charset="77"/>
              </a:defRPr>
            </a:lvl1pPr>
          </a:lstStyle>
          <a:p>
            <a:r>
              <a:rPr lang="nl-BE"/>
              <a:t>Communicatieplan GO! Comenius</a:t>
            </a:r>
          </a:p>
        </p:txBody>
      </p:sp>
    </p:spTree>
    <p:extLst>
      <p:ext uri="{BB962C8B-B14F-4D97-AF65-F5344CB8AC3E}">
        <p14:creationId xmlns:p14="http://schemas.microsoft.com/office/powerpoint/2010/main" val="18741811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8" r:id="rId6"/>
    <p:sldLayoutId id="2147483666" r:id="rId7"/>
    <p:sldLayoutId id="2147483667" r:id="rId8"/>
    <p:sldLayoutId id="2147483669" r:id="rId9"/>
    <p:sldLayoutId id="2147483670" r:id="rId10"/>
  </p:sldLayoutIdLst>
  <p:hf sldNum="0" hdr="0"/>
  <p:txStyles>
    <p:title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bg1"/>
          </a:solidFill>
          <a:latin typeface="Work Sans Light" pitchFamily="2" charset="77"/>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b="0" i="0" kern="1200">
          <a:solidFill>
            <a:schemeClr val="bg1"/>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b="0" i="0" kern="1200">
          <a:solidFill>
            <a:schemeClr val="bg1"/>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b="0" i="0" kern="1200">
          <a:solidFill>
            <a:schemeClr val="bg1"/>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b="0" i="0" kern="1200">
          <a:solidFill>
            <a:schemeClr val="bg1"/>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scholengroepbrussel.be/wiezijnwij/"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scholengroepbrussel.be/wiezijnwij/"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scholengroepbrussel.be/wiezijnwij/"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021EF8-0E77-803F-38FC-9D30730F4864}"/>
              </a:ext>
            </a:extLst>
          </p:cNvPr>
          <p:cNvSpPr>
            <a:spLocks noGrp="1"/>
          </p:cNvSpPr>
          <p:nvPr>
            <p:ph type="ctrTitle"/>
          </p:nvPr>
        </p:nvSpPr>
        <p:spPr/>
        <p:txBody>
          <a:bodyPr>
            <a:normAutofit fontScale="90000"/>
          </a:bodyPr>
          <a:lstStyle/>
          <a:p>
            <a:br>
              <a:rPr lang="nl-BE" sz="7200">
                <a:latin typeface="Flanders Art Sans Condensed"/>
              </a:rPr>
            </a:br>
            <a:r>
              <a:rPr lang="nl-BE" sz="7200">
                <a:solidFill>
                  <a:schemeClr val="bg1"/>
                </a:solidFill>
                <a:latin typeface="Flanders Art Sans Condensed"/>
              </a:rPr>
              <a:t>Podcast aflevering 1:</a:t>
            </a:r>
            <a:br>
              <a:rPr lang="nl-BE" sz="7200">
                <a:solidFill>
                  <a:schemeClr val="bg1"/>
                </a:solidFill>
                <a:latin typeface="Flanders Art Sans Condensed"/>
              </a:rPr>
            </a:br>
            <a:r>
              <a:rPr lang="nl-BE" sz="7200">
                <a:solidFill>
                  <a:schemeClr val="bg1"/>
                </a:solidFill>
                <a:latin typeface="Flanders Art Sans Condensed"/>
              </a:rPr>
              <a:t>De adolescentie</a:t>
            </a:r>
          </a:p>
        </p:txBody>
      </p:sp>
      <p:sp>
        <p:nvSpPr>
          <p:cNvPr id="3" name="Ondertitel 2">
            <a:extLst>
              <a:ext uri="{FF2B5EF4-FFF2-40B4-BE49-F238E27FC236}">
                <a16:creationId xmlns:a16="http://schemas.microsoft.com/office/drawing/2014/main" id="{289B841B-98D9-ADDB-BEC0-3C9628680C62}"/>
              </a:ext>
            </a:extLst>
          </p:cNvPr>
          <p:cNvSpPr>
            <a:spLocks noGrp="1"/>
          </p:cNvSpPr>
          <p:nvPr>
            <p:ph type="subTitle" idx="1"/>
          </p:nvPr>
        </p:nvSpPr>
        <p:spPr>
          <a:xfrm>
            <a:off x="838200" y="4384185"/>
            <a:ext cx="8258908" cy="1655762"/>
          </a:xfrm>
        </p:spPr>
        <p:txBody>
          <a:bodyPr vert="horz" lIns="91440" tIns="45720" rIns="91440" bIns="45720" rtlCol="0" anchor="t">
            <a:normAutofit/>
          </a:bodyPr>
          <a:lstStyle/>
          <a:p>
            <a:r>
              <a:rPr lang="nl-BE" sz="2800">
                <a:latin typeface="Work Sans Light"/>
              </a:rPr>
              <a:t>Oefeningen voor het personeel</a:t>
            </a:r>
            <a:endParaRPr lang="nl-BE"/>
          </a:p>
        </p:txBody>
      </p:sp>
      <p:pic>
        <p:nvPicPr>
          <p:cNvPr id="6" name="Picture 5">
            <a:extLst>
              <a:ext uri="{FF2B5EF4-FFF2-40B4-BE49-F238E27FC236}">
                <a16:creationId xmlns:a16="http://schemas.microsoft.com/office/drawing/2014/main" id="{CFDD9CE8-EB33-D063-ACC9-FA145409B689}"/>
              </a:ext>
            </a:extLst>
          </p:cNvPr>
          <p:cNvPicPr>
            <a:picLocks noChangeAspect="1"/>
          </p:cNvPicPr>
          <p:nvPr/>
        </p:nvPicPr>
        <p:blipFill>
          <a:blip r:embed="rId3"/>
          <a:srcRect b="-379"/>
          <a:stretch>
            <a:fillRect/>
          </a:stretch>
        </p:blipFill>
        <p:spPr>
          <a:xfrm>
            <a:off x="10292128" y="225669"/>
            <a:ext cx="1736482" cy="1910778"/>
          </a:xfrm>
          <a:prstGeom prst="rect">
            <a:avLst/>
          </a:prstGeom>
        </p:spPr>
      </p:pic>
      <p:sp>
        <p:nvSpPr>
          <p:cNvPr id="4" name="TextBox 6">
            <a:extLst>
              <a:ext uri="{FF2B5EF4-FFF2-40B4-BE49-F238E27FC236}">
                <a16:creationId xmlns:a16="http://schemas.microsoft.com/office/drawing/2014/main" id="{34100648-3299-DFD0-56EA-205F28BE1D39}"/>
              </a:ext>
            </a:extLst>
          </p:cNvPr>
          <p:cNvSpPr txBox="1"/>
          <p:nvPr/>
        </p:nvSpPr>
        <p:spPr>
          <a:xfrm>
            <a:off x="6933565" y="5361940"/>
            <a:ext cx="6096000" cy="67710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2000" b="1" i="0" u="sng" strike="noStrike" baseline="0">
                <a:solidFill>
                  <a:srgbClr val="E5007D"/>
                </a:solidFill>
                <a:latin typeface="Work Sans Light"/>
                <a:ea typeface="Segoe UI"/>
                <a:cs typeface="Segoe UI"/>
                <a:hlinkClick r:id="rId4">
                  <a:extLst>
                    <a:ext uri="{A12FA001-AC4F-418D-AE19-62706E023703}">
                      <ahyp:hlinkClr xmlns:ahyp="http://schemas.microsoft.com/office/drawing/2018/hyperlinkcolor" val="tx"/>
                    </a:ext>
                  </a:extLst>
                </a:hlinkClick>
              </a:rPr>
              <a:t>www.scholengroepbrussel.be/wiezijnwij/</a:t>
            </a:r>
            <a:r>
              <a:rPr sz="2000" b="0" i="0">
                <a:solidFill>
                  <a:srgbClr val="000000"/>
                </a:solidFill>
                <a:latin typeface="Work Sans Light"/>
                <a:ea typeface="Work Sans Light"/>
                <a:cs typeface="Work Sans Light"/>
              </a:rPr>
              <a:t>​</a:t>
            </a:r>
            <a:endParaRPr lang="en-US"/>
          </a:p>
          <a:p>
            <a:pPr algn="ctr"/>
            <a:endParaRPr lang="en-US"/>
          </a:p>
        </p:txBody>
      </p:sp>
    </p:spTree>
    <p:extLst>
      <p:ext uri="{BB962C8B-B14F-4D97-AF65-F5344CB8AC3E}">
        <p14:creationId xmlns:p14="http://schemas.microsoft.com/office/powerpoint/2010/main" val="151170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78448-6869-BC97-8FB0-44F6ABF81920}"/>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A1E4DEB3-5157-8D26-1A74-09FF4D6D3EFD}"/>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Plenaire opwarming</a:t>
            </a:r>
            <a:endParaRPr lang="nl-NL"/>
          </a:p>
        </p:txBody>
      </p:sp>
      <p:sp>
        <p:nvSpPr>
          <p:cNvPr id="6" name="TextBox 5">
            <a:extLst>
              <a:ext uri="{FF2B5EF4-FFF2-40B4-BE49-F238E27FC236}">
                <a16:creationId xmlns:a16="http://schemas.microsoft.com/office/drawing/2014/main" id="{D29F53B4-BC12-801F-FD53-7A43D0A814BE}"/>
              </a:ext>
            </a:extLst>
          </p:cNvPr>
          <p:cNvSpPr txBox="1"/>
          <p:nvPr/>
        </p:nvSpPr>
        <p:spPr>
          <a:xfrm>
            <a:off x="650240" y="2067560"/>
            <a:ext cx="10688320" cy="1905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nl-BE">
                <a:solidFill>
                  <a:srgbClr val="000000"/>
                </a:solidFill>
                <a:latin typeface="Work Sans Light"/>
                <a:cs typeface="Segoe UI"/>
              </a:rPr>
              <a:t>Wat vond je van de 1e podcast?</a:t>
            </a:r>
            <a:endParaRPr lang="en-US">
              <a:latin typeface="Work Sans Light"/>
            </a:endParaRPr>
          </a:p>
          <a:p>
            <a:pPr>
              <a:lnSpc>
                <a:spcPct val="150000"/>
              </a:lnSpc>
            </a:pPr>
            <a:endParaRPr lang="nl-BE">
              <a:solidFill>
                <a:srgbClr val="000000"/>
              </a:solidFill>
              <a:latin typeface="Work Sans Light"/>
              <a:cs typeface="Segoe UI"/>
            </a:endParaRPr>
          </a:p>
          <a:p>
            <a:pPr>
              <a:lnSpc>
                <a:spcPts val="3600"/>
              </a:lnSpc>
            </a:pPr>
            <a:endParaRPr lang="nl-NL" sz="2000">
              <a:solidFill>
                <a:srgbClr val="000000"/>
              </a:solidFill>
              <a:latin typeface="Work Sans Light"/>
              <a:ea typeface="Arial"/>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Tree>
    <p:extLst>
      <p:ext uri="{BB962C8B-B14F-4D97-AF65-F5344CB8AC3E}">
        <p14:creationId xmlns:p14="http://schemas.microsoft.com/office/powerpoint/2010/main" val="286362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A7A9-7C47-1924-714C-661C47DED85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709ED291-C572-6604-E355-BDD7FE75FF74}"/>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Individuele opwarming</a:t>
            </a:r>
            <a:endParaRPr lang="nl-NL"/>
          </a:p>
        </p:txBody>
      </p:sp>
      <p:sp>
        <p:nvSpPr>
          <p:cNvPr id="6" name="TextBox 5">
            <a:extLst>
              <a:ext uri="{FF2B5EF4-FFF2-40B4-BE49-F238E27FC236}">
                <a16:creationId xmlns:a16="http://schemas.microsoft.com/office/drawing/2014/main" id="{FD738108-3146-08F9-0C80-95E7E969B04B}"/>
              </a:ext>
            </a:extLst>
          </p:cNvPr>
          <p:cNvSpPr txBox="1"/>
          <p:nvPr/>
        </p:nvSpPr>
        <p:spPr>
          <a:xfrm>
            <a:off x="650240" y="2067560"/>
            <a:ext cx="10688320" cy="4814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nl-BE">
                <a:solidFill>
                  <a:srgbClr val="000000"/>
                </a:solidFill>
                <a:latin typeface="Work Sans Light"/>
                <a:cs typeface="Segoe UI"/>
              </a:rPr>
              <a:t>Als je terug gaat naar jouw adolescentie:</a:t>
            </a:r>
          </a:p>
          <a:p>
            <a:pPr>
              <a:lnSpc>
                <a:spcPct val="150000"/>
              </a:lnSpc>
            </a:pPr>
            <a:endParaRPr lang="nl-BE">
              <a:solidFill>
                <a:srgbClr val="000000"/>
              </a:solidFill>
              <a:latin typeface="Work Sans Light"/>
              <a:cs typeface="Segoe UI"/>
            </a:endParaRPr>
          </a:p>
          <a:p>
            <a:pPr marL="742950" lvl="1" indent="-285750">
              <a:lnSpc>
                <a:spcPct val="150000"/>
              </a:lnSpc>
              <a:buFont typeface="Courier New"/>
              <a:buChar char="o"/>
            </a:pPr>
            <a:r>
              <a:rPr lang="nl-BE">
                <a:solidFill>
                  <a:srgbClr val="000000"/>
                </a:solidFill>
                <a:latin typeface="Work Sans Light"/>
                <a:cs typeface="Segoe UI"/>
              </a:rPr>
              <a:t>Wat vond jij moeilijk aan puber zijn?</a:t>
            </a:r>
            <a:endParaRPr lang="nl-NL">
              <a:solidFill>
                <a:srgbClr val="000000"/>
              </a:solidFill>
              <a:latin typeface="Work Sans Light"/>
              <a:cs typeface="Segoe UI"/>
            </a:endParaRPr>
          </a:p>
          <a:p>
            <a:pPr marL="742950" lvl="1" indent="-285750">
              <a:lnSpc>
                <a:spcPct val="150000"/>
              </a:lnSpc>
              <a:buFont typeface="Courier New"/>
              <a:buChar char="o"/>
            </a:pPr>
            <a:r>
              <a:rPr lang="nl-BE">
                <a:solidFill>
                  <a:srgbClr val="000000"/>
                </a:solidFill>
                <a:latin typeface="Work Sans Light"/>
                <a:cs typeface="Segoe UI"/>
              </a:rPr>
              <a:t>Wat vond je leuk of makkelijk aan puber zijn?</a:t>
            </a:r>
          </a:p>
          <a:p>
            <a:pPr marL="285750" indent="-285750">
              <a:lnSpc>
                <a:spcPct val="150000"/>
              </a:lnSpc>
              <a:buFont typeface="Aptos"/>
              <a:buChar char="•"/>
            </a:pPr>
            <a:endParaRPr lang="nl-BE">
              <a:solidFill>
                <a:srgbClr val="000000"/>
              </a:solidFill>
              <a:latin typeface="Work Sans Light"/>
              <a:cs typeface="Segoe UI"/>
            </a:endParaRPr>
          </a:p>
          <a:p>
            <a:pPr marL="742950" lvl="1" indent="-285750">
              <a:lnSpc>
                <a:spcPct val="150000"/>
              </a:lnSpc>
              <a:buFont typeface="Courier New"/>
              <a:buChar char="o"/>
            </a:pPr>
            <a:r>
              <a:rPr lang="nl-BE">
                <a:solidFill>
                  <a:srgbClr val="000000"/>
                </a:solidFill>
                <a:latin typeface="Work Sans Light"/>
                <a:cs typeface="Segoe UI"/>
              </a:rPr>
              <a:t>Waar ergerden anderen zich aan bij jou?</a:t>
            </a:r>
            <a:endParaRPr lang="nl-NL">
              <a:solidFill>
                <a:srgbClr val="FFFFFF"/>
              </a:solidFill>
              <a:latin typeface="Work Sans Light"/>
              <a:cs typeface="Segoe UI"/>
            </a:endParaRPr>
          </a:p>
          <a:p>
            <a:pPr marL="742950" lvl="1" indent="-285750">
              <a:lnSpc>
                <a:spcPct val="150000"/>
              </a:lnSpc>
              <a:buFont typeface="Courier New"/>
              <a:buChar char="o"/>
            </a:pPr>
            <a:r>
              <a:rPr lang="nl-BE">
                <a:solidFill>
                  <a:srgbClr val="000000"/>
                </a:solidFill>
                <a:latin typeface="Work Sans Light"/>
                <a:cs typeface="Segoe UI"/>
              </a:rPr>
              <a:t>Wat vonden ze leuk aan jou als puber?</a:t>
            </a:r>
            <a:endParaRPr lang="en-US">
              <a:solidFill>
                <a:srgbClr val="FFFFFF"/>
              </a:solidFill>
              <a:latin typeface="Work Sans Light"/>
              <a:cs typeface="Segoe UI"/>
            </a:endParaRPr>
          </a:p>
          <a:p>
            <a:pPr>
              <a:lnSpc>
                <a:spcPct val="150000"/>
              </a:lnSpc>
            </a:pPr>
            <a:endParaRPr lang="nl-BE">
              <a:solidFill>
                <a:srgbClr val="000000"/>
              </a:solidFill>
              <a:latin typeface="Work Sans Light"/>
              <a:cs typeface="Segoe UI"/>
            </a:endParaRPr>
          </a:p>
          <a:p>
            <a:pPr marL="742950" lvl="1" indent="-285750">
              <a:lnSpc>
                <a:spcPct val="150000"/>
              </a:lnSpc>
              <a:buFont typeface="Courier New"/>
              <a:buChar char="o"/>
            </a:pPr>
            <a:r>
              <a:rPr lang="nl-BE">
                <a:solidFill>
                  <a:srgbClr val="000000"/>
                </a:solidFill>
                <a:latin typeface="Work Sans Light"/>
                <a:cs typeface="Segoe UI"/>
              </a:rPr>
              <a:t>Wat had jij nodig van je leerkrachten en ouders? </a:t>
            </a:r>
            <a:endParaRPr lang="nl-NL">
              <a:solidFill>
                <a:srgbClr val="000000"/>
              </a:solidFill>
              <a:latin typeface="Work Sans Light"/>
              <a:cs typeface="Segoe UI"/>
            </a:endParaRPr>
          </a:p>
          <a:p>
            <a:pPr algn="l">
              <a:lnSpc>
                <a:spcPts val="3600"/>
              </a:lnSpc>
            </a:pPr>
            <a:endParaRPr lang="nl-NL" sz="2000">
              <a:solidFill>
                <a:srgbClr val="000000"/>
              </a:solidFill>
              <a:latin typeface="Work Sans Light"/>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Tree>
    <p:extLst>
      <p:ext uri="{BB962C8B-B14F-4D97-AF65-F5344CB8AC3E}">
        <p14:creationId xmlns:p14="http://schemas.microsoft.com/office/powerpoint/2010/main" val="50517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94143-383C-571F-56BD-647C50F9F9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3672A9-4851-4193-2FFE-38CF7047519F}"/>
              </a:ext>
            </a:extLst>
          </p:cNvPr>
          <p:cNvSpPr>
            <a:spLocks noGrp="1"/>
          </p:cNvSpPr>
          <p:nvPr>
            <p:ph type="ctrTitle"/>
          </p:nvPr>
        </p:nvSpPr>
        <p:spPr/>
        <p:txBody>
          <a:bodyPr>
            <a:normAutofit fontScale="90000"/>
          </a:bodyPr>
          <a:lstStyle/>
          <a:p>
            <a:br>
              <a:rPr lang="nl-BE" sz="7200">
                <a:latin typeface="Flanders Art Sans Condensed"/>
              </a:rPr>
            </a:br>
            <a:br>
              <a:rPr lang="nl-BE" sz="7200">
                <a:solidFill>
                  <a:schemeClr val="bg1"/>
                </a:solidFill>
                <a:latin typeface="Flanders Art Sans Condensed"/>
              </a:rPr>
            </a:br>
            <a:r>
              <a:rPr lang="nl-BE" sz="7200">
                <a:solidFill>
                  <a:schemeClr val="bg1"/>
                </a:solidFill>
                <a:latin typeface="Flanders Art Sans Condensed"/>
              </a:rPr>
              <a:t>De adolescentie</a:t>
            </a:r>
          </a:p>
        </p:txBody>
      </p:sp>
      <p:sp>
        <p:nvSpPr>
          <p:cNvPr id="3" name="Ondertitel 2">
            <a:extLst>
              <a:ext uri="{FF2B5EF4-FFF2-40B4-BE49-F238E27FC236}">
                <a16:creationId xmlns:a16="http://schemas.microsoft.com/office/drawing/2014/main" id="{08A1D5EE-25D8-972F-19A4-87A03CED1A78}"/>
              </a:ext>
            </a:extLst>
          </p:cNvPr>
          <p:cNvSpPr>
            <a:spLocks noGrp="1"/>
          </p:cNvSpPr>
          <p:nvPr>
            <p:ph type="subTitle" idx="1"/>
          </p:nvPr>
        </p:nvSpPr>
        <p:spPr>
          <a:xfrm>
            <a:off x="838200" y="4384185"/>
            <a:ext cx="8258908" cy="1655762"/>
          </a:xfrm>
        </p:spPr>
        <p:txBody>
          <a:bodyPr vert="horz" lIns="91440" tIns="45720" rIns="91440" bIns="45720" rtlCol="0" anchor="t">
            <a:normAutofit/>
          </a:bodyPr>
          <a:lstStyle/>
          <a:p>
            <a:r>
              <a:rPr lang="nl-BE" sz="2800">
                <a:latin typeface="Work Sans Light"/>
              </a:rPr>
              <a:t>Oefening: TYPISCH!</a:t>
            </a:r>
            <a:endParaRPr lang="nl-BE"/>
          </a:p>
        </p:txBody>
      </p:sp>
    </p:spTree>
    <p:extLst>
      <p:ext uri="{BB962C8B-B14F-4D97-AF65-F5344CB8AC3E}">
        <p14:creationId xmlns:p14="http://schemas.microsoft.com/office/powerpoint/2010/main" val="378717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AD2DC-C0F4-CE72-27BC-D49C15C2E936}"/>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23527175-B1B6-924A-C885-A160F03E80A0}"/>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In groep </a:t>
            </a:r>
            <a:r>
              <a:rPr lang="nl-NL" sz="2400">
                <a:latin typeface="Flanders Art Sans Condensed"/>
              </a:rPr>
              <a:t>(4 tot 6) </a:t>
            </a:r>
            <a:endParaRPr lang="en-US" sz="2400"/>
          </a:p>
        </p:txBody>
      </p:sp>
      <p:sp>
        <p:nvSpPr>
          <p:cNvPr id="6" name="TextBox 5">
            <a:extLst>
              <a:ext uri="{FF2B5EF4-FFF2-40B4-BE49-F238E27FC236}">
                <a16:creationId xmlns:a16="http://schemas.microsoft.com/office/drawing/2014/main" id="{92581991-2305-33BE-90AB-D6F2873A2E8D}"/>
              </a:ext>
            </a:extLst>
          </p:cNvPr>
          <p:cNvSpPr txBox="1"/>
          <p:nvPr/>
        </p:nvSpPr>
        <p:spPr>
          <a:xfrm>
            <a:off x="650240" y="2545080"/>
            <a:ext cx="10688320"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r>
              <a:rPr lang="en-US" sz="2000" err="1">
                <a:solidFill>
                  <a:schemeClr val="bg1"/>
                </a:solidFill>
                <a:latin typeface="Work Sans Light"/>
                <a:ea typeface="Arial"/>
                <a:cs typeface="Arial"/>
              </a:rPr>
              <a:t>Inventariseer</a:t>
            </a:r>
            <a:r>
              <a:rPr lang="en-US" sz="2000">
                <a:solidFill>
                  <a:schemeClr val="bg1"/>
                </a:solidFill>
                <a:latin typeface="Work Sans Light"/>
                <a:ea typeface="Arial"/>
                <a:cs typeface="Arial"/>
              </a:rPr>
              <a:t> wat </a:t>
            </a:r>
            <a:r>
              <a:rPr lang="en-US" sz="2000" err="1">
                <a:solidFill>
                  <a:schemeClr val="bg1"/>
                </a:solidFill>
                <a:latin typeface="Work Sans Light"/>
                <a:ea typeface="Arial"/>
                <a:cs typeface="Arial"/>
              </a:rPr>
              <a:t>jullie</a:t>
            </a:r>
            <a:r>
              <a:rPr lang="en-US" sz="2000">
                <a:solidFill>
                  <a:schemeClr val="bg1"/>
                </a:solidFill>
                <a:latin typeface="Work Sans Light"/>
                <a:ea typeface="Arial"/>
                <a:cs typeface="Arial"/>
              </a:rPr>
              <a:t> </a:t>
            </a:r>
            <a:endParaRPr lang="en-US" sz="2000">
              <a:solidFill>
                <a:schemeClr val="bg1"/>
              </a:solidFill>
              <a:latin typeface="Work Sans Light"/>
              <a:ea typeface="Calibri"/>
              <a:cs typeface="Calibri"/>
            </a:endParaRPr>
          </a:p>
          <a:p>
            <a:pPr marL="1143000" lvl="2"/>
            <a:endParaRPr lang="en-US" sz="2000">
              <a:solidFill>
                <a:schemeClr val="bg1"/>
              </a:solidFill>
              <a:latin typeface="Work Sans Light"/>
              <a:ea typeface="Arial"/>
              <a:cs typeface="Arial"/>
            </a:endParaRPr>
          </a:p>
          <a:p>
            <a:pPr marL="1143000" lvl="2"/>
            <a:r>
              <a:rPr lang="en-US" sz="2000" b="1">
                <a:solidFill>
                  <a:schemeClr val="bg1"/>
                </a:solidFill>
                <a:latin typeface="Work Sans Light"/>
                <a:ea typeface="Arial"/>
                <a:cs typeface="Arial"/>
              </a:rPr>
              <a:t>'</a:t>
            </a:r>
            <a:r>
              <a:rPr lang="en-US" sz="2000" b="1" err="1">
                <a:solidFill>
                  <a:schemeClr val="bg1"/>
                </a:solidFill>
                <a:latin typeface="Work Sans Light"/>
                <a:ea typeface="Arial"/>
                <a:cs typeface="Arial"/>
              </a:rPr>
              <a:t>typisch</a:t>
            </a:r>
            <a:r>
              <a:rPr lang="en-US" sz="2000" b="1">
                <a:solidFill>
                  <a:schemeClr val="bg1"/>
                </a:solidFill>
                <a:latin typeface="Work Sans Light"/>
                <a:ea typeface="Arial"/>
                <a:cs typeface="Arial"/>
              </a:rPr>
              <a:t> </a:t>
            </a:r>
            <a:r>
              <a:rPr lang="en-US" sz="2000" b="1" err="1">
                <a:solidFill>
                  <a:schemeClr val="bg1"/>
                </a:solidFill>
                <a:latin typeface="Work Sans Light"/>
                <a:ea typeface="Arial"/>
                <a:cs typeface="Arial"/>
              </a:rPr>
              <a:t>puberaal</a:t>
            </a:r>
            <a:r>
              <a:rPr lang="en-US" sz="2000" b="1">
                <a:solidFill>
                  <a:schemeClr val="bg1"/>
                </a:solidFill>
                <a:latin typeface="Work Sans Light"/>
                <a:ea typeface="Arial"/>
                <a:cs typeface="Arial"/>
              </a:rPr>
              <a:t> </a:t>
            </a:r>
            <a:r>
              <a:rPr lang="en-US" sz="2000" b="1" err="1">
                <a:solidFill>
                  <a:schemeClr val="bg1"/>
                </a:solidFill>
                <a:latin typeface="Work Sans Light"/>
                <a:ea typeface="Arial"/>
                <a:cs typeface="Arial"/>
              </a:rPr>
              <a:t>gedrag</a:t>
            </a:r>
            <a:r>
              <a:rPr lang="en-US" sz="2000" b="1">
                <a:solidFill>
                  <a:schemeClr val="bg1"/>
                </a:solidFill>
                <a:latin typeface="Work Sans Light"/>
                <a:ea typeface="Arial"/>
                <a:cs typeface="Arial"/>
              </a:rPr>
              <a:t>'</a:t>
            </a:r>
            <a:endParaRPr lang="en-US" sz="2000" b="1">
              <a:solidFill>
                <a:schemeClr val="bg1"/>
              </a:solidFill>
              <a:latin typeface="Work Sans Light"/>
              <a:ea typeface="Calibri"/>
              <a:cs typeface="Arial"/>
            </a:endParaRPr>
          </a:p>
          <a:p>
            <a:pPr marL="1143000" lvl="2"/>
            <a:endParaRPr lang="en-US" sz="2000">
              <a:solidFill>
                <a:schemeClr val="bg1"/>
              </a:solidFill>
              <a:latin typeface="Work Sans Light"/>
              <a:ea typeface="Arial"/>
              <a:cs typeface="Arial"/>
            </a:endParaRPr>
          </a:p>
          <a:p>
            <a:pPr marL="1143000" lvl="2"/>
            <a:r>
              <a:rPr lang="en-US" sz="2000" err="1">
                <a:solidFill>
                  <a:schemeClr val="bg1"/>
                </a:solidFill>
                <a:latin typeface="Work Sans Light"/>
                <a:ea typeface="Arial"/>
                <a:cs typeface="Arial"/>
              </a:rPr>
              <a:t>vinden</a:t>
            </a:r>
            <a:r>
              <a:rPr lang="en-US" sz="2000" b="0" i="0">
                <a:solidFill>
                  <a:schemeClr val="bg1"/>
                </a:solidFill>
                <a:latin typeface="Work Sans Light"/>
                <a:ea typeface="Arial"/>
                <a:cs typeface="Arial"/>
              </a:rPr>
              <a:t>​</a:t>
            </a:r>
            <a:r>
              <a:rPr lang="en-US" sz="2000">
                <a:solidFill>
                  <a:schemeClr val="bg1"/>
                </a:solidFill>
                <a:latin typeface="Work Sans Light"/>
                <a:ea typeface="Arial"/>
                <a:cs typeface="Arial"/>
              </a:rPr>
              <a:t>.</a:t>
            </a:r>
            <a:endParaRPr lang="en-US" sz="2000">
              <a:solidFill>
                <a:schemeClr val="bg1"/>
              </a:solidFill>
              <a:latin typeface="Work Sans Light"/>
              <a:ea typeface="Calibri"/>
              <a:cs typeface="Calibri"/>
            </a:endParaRPr>
          </a:p>
          <a:p>
            <a:endParaRPr lang="en-US">
              <a:ea typeface="Calibri"/>
              <a:cs typeface="Calibri"/>
            </a:endParaRPr>
          </a:p>
        </p:txBody>
      </p:sp>
    </p:spTree>
    <p:extLst>
      <p:ext uri="{BB962C8B-B14F-4D97-AF65-F5344CB8AC3E}">
        <p14:creationId xmlns:p14="http://schemas.microsoft.com/office/powerpoint/2010/main" val="630176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5101B-A0FB-99AF-A748-999E3C2C4D7D}"/>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0ABD536B-9E7B-5A6F-1C44-6D68A38AB7B2}"/>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Plenair</a:t>
            </a:r>
            <a:endParaRPr lang="en-US"/>
          </a:p>
        </p:txBody>
      </p:sp>
      <p:sp>
        <p:nvSpPr>
          <p:cNvPr id="6" name="TextBox 5">
            <a:extLst>
              <a:ext uri="{FF2B5EF4-FFF2-40B4-BE49-F238E27FC236}">
                <a16:creationId xmlns:a16="http://schemas.microsoft.com/office/drawing/2014/main" id="{515EC705-8932-DA5F-5DC1-E408214D2FE2}"/>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3" name="TextBox 2">
            <a:extLst>
              <a:ext uri="{FF2B5EF4-FFF2-40B4-BE49-F238E27FC236}">
                <a16:creationId xmlns:a16="http://schemas.microsoft.com/office/drawing/2014/main" id="{0DC9E9A7-4467-D4F3-A331-A2A731707B33}"/>
              </a:ext>
            </a:extLst>
          </p:cNvPr>
          <p:cNvSpPr txBox="1"/>
          <p:nvPr/>
        </p:nvSpPr>
        <p:spPr>
          <a:xfrm>
            <a:off x="650240" y="2545080"/>
            <a:ext cx="10688320" cy="1313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nSpc>
                <a:spcPts val="1875"/>
              </a:lnSpc>
            </a:pPr>
            <a:r>
              <a:rPr lang="en-US" sz="2000" err="1">
                <a:solidFill>
                  <a:schemeClr val="bg1"/>
                </a:solidFill>
                <a:latin typeface="Work Sans Light"/>
                <a:cs typeface="Arial"/>
              </a:rPr>
              <a:t>Geef</a:t>
            </a:r>
            <a:r>
              <a:rPr lang="en-US" sz="2000">
                <a:solidFill>
                  <a:schemeClr val="bg1"/>
                </a:solidFill>
                <a:latin typeface="Work Sans Light"/>
                <a:cs typeface="Arial"/>
              </a:rPr>
              <a:t> elk om </a:t>
            </a:r>
            <a:r>
              <a:rPr lang="en-US" sz="2000" err="1">
                <a:solidFill>
                  <a:schemeClr val="bg1"/>
                </a:solidFill>
                <a:latin typeface="Work Sans Light"/>
                <a:cs typeface="Arial"/>
              </a:rPr>
              <a:t>beurt</a:t>
            </a:r>
            <a:endParaRPr lang="en-US" sz="2000">
              <a:solidFill>
                <a:schemeClr val="bg1"/>
              </a:solidFill>
              <a:latin typeface="Work Sans Light"/>
              <a:cs typeface="Arial"/>
            </a:endParaRPr>
          </a:p>
          <a:p>
            <a:pPr marL="1143000" lvl="2">
              <a:lnSpc>
                <a:spcPts val="1875"/>
              </a:lnSpc>
            </a:pPr>
            <a:endParaRPr lang="en-US" sz="2000">
              <a:solidFill>
                <a:schemeClr val="bg1"/>
              </a:solidFill>
              <a:latin typeface="Work Sans Light"/>
              <a:cs typeface="Arial"/>
            </a:endParaRPr>
          </a:p>
          <a:p>
            <a:pPr marL="1143000" lvl="2">
              <a:lnSpc>
                <a:spcPts val="1875"/>
              </a:lnSpc>
            </a:pPr>
            <a:r>
              <a:rPr lang="en-US" sz="2000" err="1">
                <a:solidFill>
                  <a:schemeClr val="bg1"/>
                </a:solidFill>
                <a:latin typeface="Work Sans Light"/>
                <a:cs typeface="Arial"/>
              </a:rPr>
              <a:t>een</a:t>
            </a:r>
            <a:r>
              <a:rPr lang="en-US" sz="2000">
                <a:solidFill>
                  <a:schemeClr val="bg1"/>
                </a:solidFill>
                <a:latin typeface="Work Sans Light"/>
                <a:cs typeface="Arial"/>
              </a:rPr>
              <a:t> </a:t>
            </a:r>
            <a:r>
              <a:rPr lang="en-US" sz="2000" err="1">
                <a:solidFill>
                  <a:schemeClr val="bg1"/>
                </a:solidFill>
                <a:latin typeface="Work Sans Light"/>
                <a:cs typeface="Arial"/>
              </a:rPr>
              <a:t>voorbeeld</a:t>
            </a:r>
            <a:r>
              <a:rPr lang="en-US" sz="2000">
                <a:solidFill>
                  <a:schemeClr val="bg1"/>
                </a:solidFill>
                <a:latin typeface="Work Sans Light"/>
                <a:cs typeface="Arial"/>
              </a:rPr>
              <a:t> van '</a:t>
            </a:r>
            <a:r>
              <a:rPr lang="en-US" sz="2000" err="1">
                <a:solidFill>
                  <a:schemeClr val="bg1"/>
                </a:solidFill>
                <a:latin typeface="Work Sans Light"/>
                <a:cs typeface="Arial"/>
              </a:rPr>
              <a:t>typisch</a:t>
            </a:r>
            <a:r>
              <a:rPr lang="en-US" sz="2000">
                <a:solidFill>
                  <a:schemeClr val="bg1"/>
                </a:solidFill>
                <a:latin typeface="Work Sans Light"/>
                <a:cs typeface="Arial"/>
              </a:rPr>
              <a:t> </a:t>
            </a:r>
            <a:r>
              <a:rPr lang="en-US" sz="2000" err="1">
                <a:solidFill>
                  <a:schemeClr val="bg1"/>
                </a:solidFill>
                <a:latin typeface="Work Sans Light"/>
                <a:cs typeface="Arial"/>
              </a:rPr>
              <a:t>puberaal</a:t>
            </a:r>
            <a:r>
              <a:rPr lang="en-US" sz="2000">
                <a:solidFill>
                  <a:schemeClr val="bg1"/>
                </a:solidFill>
                <a:latin typeface="Work Sans Light"/>
                <a:cs typeface="Arial"/>
              </a:rPr>
              <a:t> </a:t>
            </a:r>
            <a:r>
              <a:rPr lang="en-US" sz="2000" err="1">
                <a:solidFill>
                  <a:schemeClr val="bg1"/>
                </a:solidFill>
                <a:latin typeface="Work Sans Light"/>
                <a:cs typeface="Arial"/>
              </a:rPr>
              <a:t>gedrag</a:t>
            </a:r>
            <a:r>
              <a:rPr lang="en-US" sz="2000">
                <a:solidFill>
                  <a:schemeClr val="bg1"/>
                </a:solidFill>
                <a:latin typeface="Work Sans Light"/>
                <a:cs typeface="Arial"/>
              </a:rPr>
              <a:t>'.</a:t>
            </a:r>
          </a:p>
          <a:p>
            <a:pPr marL="1143000" lvl="2">
              <a:lnSpc>
                <a:spcPts val="1875"/>
              </a:lnSpc>
            </a:pPr>
            <a:endParaRPr lang="en-US" sz="2000">
              <a:solidFill>
                <a:schemeClr val="bg1"/>
              </a:solidFill>
              <a:latin typeface="Work Sans Light"/>
              <a:cs typeface="Arial"/>
            </a:endParaRPr>
          </a:p>
          <a:p>
            <a:pPr marL="1143000" lvl="2">
              <a:lnSpc>
                <a:spcPts val="1875"/>
              </a:lnSpc>
            </a:pPr>
            <a:r>
              <a:rPr lang="en-US" sz="2000" err="1">
                <a:solidFill>
                  <a:schemeClr val="bg1"/>
                </a:solidFill>
                <a:latin typeface="Work Sans Light"/>
                <a:cs typeface="Arial"/>
              </a:rPr>
              <a:t>Vermijd</a:t>
            </a:r>
            <a:r>
              <a:rPr lang="en-US" sz="2000">
                <a:solidFill>
                  <a:schemeClr val="bg1"/>
                </a:solidFill>
                <a:latin typeface="Work Sans Light"/>
                <a:cs typeface="Arial"/>
              </a:rPr>
              <a:t> </a:t>
            </a:r>
            <a:r>
              <a:rPr lang="en-US" sz="2000" err="1">
                <a:solidFill>
                  <a:schemeClr val="bg1"/>
                </a:solidFill>
                <a:latin typeface="Work Sans Light"/>
                <a:cs typeface="Arial"/>
              </a:rPr>
              <a:t>herhaling</a:t>
            </a:r>
            <a:r>
              <a:rPr lang="en-US" sz="2000">
                <a:solidFill>
                  <a:schemeClr val="bg1"/>
                </a:solidFill>
                <a:latin typeface="Work Sans Light"/>
                <a:cs typeface="Arial"/>
              </a:rPr>
              <a:t>!</a:t>
            </a:r>
          </a:p>
        </p:txBody>
      </p:sp>
    </p:spTree>
    <p:extLst>
      <p:ext uri="{BB962C8B-B14F-4D97-AF65-F5344CB8AC3E}">
        <p14:creationId xmlns:p14="http://schemas.microsoft.com/office/powerpoint/2010/main" val="11803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720BE-9E5C-ACFB-3335-198A113D0924}"/>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4D0F1ED9-033E-041C-94B9-911DA8CBA196}"/>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In groep </a:t>
            </a:r>
            <a:r>
              <a:rPr lang="nl-NL" sz="2400">
                <a:latin typeface="Flanders Art Sans Condensed"/>
              </a:rPr>
              <a:t>(4 tot 6) </a:t>
            </a:r>
            <a:endParaRPr lang="en-US" sz="2400"/>
          </a:p>
        </p:txBody>
      </p:sp>
      <p:sp>
        <p:nvSpPr>
          <p:cNvPr id="6" name="TextBox 5">
            <a:extLst>
              <a:ext uri="{FF2B5EF4-FFF2-40B4-BE49-F238E27FC236}">
                <a16:creationId xmlns:a16="http://schemas.microsoft.com/office/drawing/2014/main" id="{E3208132-CAAF-3F60-8B69-5C3350238696}"/>
              </a:ext>
            </a:extLst>
          </p:cNvPr>
          <p:cNvSpPr txBox="1"/>
          <p:nvPr/>
        </p:nvSpPr>
        <p:spPr>
          <a:xfrm>
            <a:off x="1283088" y="2635487"/>
            <a:ext cx="10688320" cy="23185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nSpc>
                <a:spcPts val="1875"/>
              </a:lnSpc>
            </a:pPr>
            <a:r>
              <a:rPr lang="en-US" sz="2000">
                <a:solidFill>
                  <a:schemeClr val="bg1"/>
                </a:solidFill>
                <a:latin typeface="Work Sans Light"/>
                <a:cs typeface="Arial"/>
              </a:rPr>
              <a:t>Met welk</a:t>
            </a:r>
          </a:p>
          <a:p>
            <a:pPr marL="1143000" lvl="2">
              <a:lnSpc>
                <a:spcPts val="1875"/>
              </a:lnSpc>
            </a:pPr>
            <a:endParaRPr lang="en-US" sz="2000">
              <a:solidFill>
                <a:schemeClr val="bg1"/>
              </a:solidFill>
              <a:latin typeface="Work Sans Light"/>
              <a:ea typeface="Arial"/>
              <a:cs typeface="Arial"/>
            </a:endParaRPr>
          </a:p>
          <a:p>
            <a:pPr marL="1143000" lvl="2">
              <a:lnSpc>
                <a:spcPts val="1875"/>
              </a:lnSpc>
            </a:pPr>
            <a:r>
              <a:rPr lang="en-US" sz="2000" b="1">
                <a:solidFill>
                  <a:schemeClr val="bg1"/>
                </a:solidFill>
                <a:latin typeface="Work Sans Light"/>
                <a:ea typeface="Arial"/>
                <a:cs typeface="Arial"/>
              </a:rPr>
              <a:t>'</a:t>
            </a:r>
            <a:r>
              <a:rPr lang="en-US" sz="2000" b="1" err="1">
                <a:solidFill>
                  <a:schemeClr val="bg1"/>
                </a:solidFill>
                <a:latin typeface="Work Sans Light"/>
                <a:ea typeface="Arial"/>
                <a:cs typeface="Arial"/>
              </a:rPr>
              <a:t>typisch</a:t>
            </a:r>
            <a:r>
              <a:rPr lang="en-US" sz="2000" b="1">
                <a:solidFill>
                  <a:schemeClr val="bg1"/>
                </a:solidFill>
                <a:latin typeface="Work Sans Light"/>
                <a:ea typeface="Arial"/>
                <a:cs typeface="Arial"/>
              </a:rPr>
              <a:t> </a:t>
            </a:r>
            <a:r>
              <a:rPr lang="en-US" sz="2000" b="1" err="1">
                <a:solidFill>
                  <a:schemeClr val="bg1"/>
                </a:solidFill>
                <a:latin typeface="Work Sans Light"/>
                <a:ea typeface="Arial"/>
                <a:cs typeface="Arial"/>
              </a:rPr>
              <a:t>puberaal</a:t>
            </a:r>
            <a:r>
              <a:rPr lang="en-US" sz="2000" b="1">
                <a:solidFill>
                  <a:schemeClr val="bg1"/>
                </a:solidFill>
                <a:latin typeface="Work Sans Light"/>
                <a:ea typeface="Arial"/>
                <a:cs typeface="Arial"/>
              </a:rPr>
              <a:t> </a:t>
            </a:r>
            <a:r>
              <a:rPr lang="en-US" sz="2000" b="1" err="1">
                <a:solidFill>
                  <a:schemeClr val="bg1"/>
                </a:solidFill>
                <a:latin typeface="Work Sans Light"/>
                <a:ea typeface="Arial"/>
                <a:cs typeface="Arial"/>
              </a:rPr>
              <a:t>gedrag</a:t>
            </a:r>
            <a:r>
              <a:rPr lang="en-US" sz="2000" b="1">
                <a:solidFill>
                  <a:schemeClr val="bg1"/>
                </a:solidFill>
                <a:latin typeface="Work Sans Light"/>
                <a:ea typeface="Arial"/>
                <a:cs typeface="Arial"/>
              </a:rPr>
              <a:t>'</a:t>
            </a:r>
            <a:endParaRPr lang="en-US" sz="2000" b="1">
              <a:solidFill>
                <a:schemeClr val="bg1"/>
              </a:solidFill>
              <a:latin typeface="Work Sans Light"/>
              <a:ea typeface="Calibri"/>
              <a:cs typeface="Arial"/>
            </a:endParaRPr>
          </a:p>
          <a:p>
            <a:pPr marL="1143000" lvl="2">
              <a:lnSpc>
                <a:spcPts val="1875"/>
              </a:lnSpc>
            </a:pPr>
            <a:endParaRPr lang="en-US" sz="2000">
              <a:solidFill>
                <a:schemeClr val="bg1"/>
              </a:solidFill>
              <a:latin typeface="Work Sans Light"/>
              <a:ea typeface="Arial"/>
              <a:cs typeface="Arial"/>
            </a:endParaRPr>
          </a:p>
          <a:p>
            <a:pPr marL="1143000" lvl="2">
              <a:lnSpc>
                <a:spcPts val="1875"/>
              </a:lnSpc>
            </a:pPr>
            <a:r>
              <a:rPr lang="en-US" sz="2000">
                <a:solidFill>
                  <a:schemeClr val="bg1"/>
                </a:solidFill>
                <a:latin typeface="Work Sans Light"/>
                <a:ea typeface="Calibri"/>
                <a:cs typeface="Arial"/>
              </a:rPr>
              <a:t>hebben </a:t>
            </a:r>
            <a:r>
              <a:rPr lang="en-US" sz="2000" err="1">
                <a:solidFill>
                  <a:schemeClr val="bg1"/>
                </a:solidFill>
                <a:latin typeface="Work Sans Light"/>
                <a:ea typeface="Calibri"/>
                <a:cs typeface="Arial"/>
              </a:rPr>
              <a:t>jullie</a:t>
            </a:r>
            <a:r>
              <a:rPr lang="en-US" sz="2000">
                <a:solidFill>
                  <a:schemeClr val="bg1"/>
                </a:solidFill>
                <a:latin typeface="Work Sans Light"/>
                <a:ea typeface="Calibri"/>
                <a:cs typeface="Arial"/>
              </a:rPr>
              <a:t> het </a:t>
            </a:r>
            <a:r>
              <a:rPr lang="en-US" sz="2000" err="1">
                <a:solidFill>
                  <a:schemeClr val="bg1"/>
                </a:solidFill>
                <a:latin typeface="Work Sans Light"/>
                <a:ea typeface="Calibri"/>
                <a:cs typeface="Arial"/>
              </a:rPr>
              <a:t>meeste</a:t>
            </a:r>
            <a:r>
              <a:rPr lang="en-US" sz="2000">
                <a:solidFill>
                  <a:schemeClr val="bg1"/>
                </a:solidFill>
                <a:latin typeface="Work Sans Light"/>
                <a:ea typeface="Calibri"/>
                <a:cs typeface="Arial"/>
              </a:rPr>
              <a:t> </a:t>
            </a:r>
            <a:r>
              <a:rPr lang="en-US" sz="2000" err="1">
                <a:solidFill>
                  <a:schemeClr val="bg1"/>
                </a:solidFill>
                <a:latin typeface="Work Sans Light"/>
                <a:ea typeface="Calibri"/>
                <a:cs typeface="Arial"/>
              </a:rPr>
              <a:t>moeite</a:t>
            </a:r>
            <a:r>
              <a:rPr lang="en-US" sz="2000">
                <a:solidFill>
                  <a:schemeClr val="bg1"/>
                </a:solidFill>
                <a:latin typeface="Work Sans Light"/>
                <a:ea typeface="Calibri"/>
                <a:cs typeface="Arial"/>
              </a:rPr>
              <a:t>?</a:t>
            </a:r>
          </a:p>
          <a:p>
            <a:pPr marL="1143000" lvl="2">
              <a:lnSpc>
                <a:spcPts val="1875"/>
              </a:lnSpc>
            </a:pPr>
            <a:endParaRPr lang="en-US" sz="2000">
              <a:solidFill>
                <a:schemeClr val="bg1"/>
              </a:solidFill>
              <a:latin typeface="Work Sans Light"/>
              <a:ea typeface="Calibri"/>
              <a:cs typeface="Arial"/>
            </a:endParaRPr>
          </a:p>
          <a:p>
            <a:pPr marL="1143000" lvl="2">
              <a:lnSpc>
                <a:spcPts val="1875"/>
              </a:lnSpc>
            </a:pPr>
            <a:endParaRPr lang="en-US" sz="2000">
              <a:solidFill>
                <a:schemeClr val="bg1"/>
              </a:solidFill>
              <a:latin typeface="Work Sans Light"/>
              <a:ea typeface="Calibri"/>
              <a:cs typeface="Arial"/>
            </a:endParaRPr>
          </a:p>
          <a:p>
            <a:pPr marL="1143000" lvl="2">
              <a:lnSpc>
                <a:spcPts val="1875"/>
              </a:lnSpc>
            </a:pPr>
            <a:r>
              <a:rPr lang="en-US" sz="2000" err="1">
                <a:solidFill>
                  <a:schemeClr val="bg1"/>
                </a:solidFill>
                <a:latin typeface="Work Sans Light"/>
                <a:ea typeface="Calibri"/>
                <a:cs typeface="Arial"/>
              </a:rPr>
              <a:t>Waarom</a:t>
            </a:r>
            <a:r>
              <a:rPr lang="en-US" sz="2000">
                <a:solidFill>
                  <a:schemeClr val="bg1"/>
                </a:solidFill>
                <a:latin typeface="Work Sans Light"/>
                <a:ea typeface="Calibri"/>
                <a:cs typeface="Arial"/>
              </a:rPr>
              <a:t>?</a:t>
            </a:r>
          </a:p>
          <a:p>
            <a:endParaRPr lang="en-US">
              <a:ea typeface="Calibri"/>
              <a:cs typeface="Calibri"/>
            </a:endParaRPr>
          </a:p>
        </p:txBody>
      </p:sp>
    </p:spTree>
    <p:extLst>
      <p:ext uri="{BB962C8B-B14F-4D97-AF65-F5344CB8AC3E}">
        <p14:creationId xmlns:p14="http://schemas.microsoft.com/office/powerpoint/2010/main" val="3063412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2AAE2-4B08-22AD-BF14-F1E379FA32A3}"/>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42A4E48A-2570-73EB-4BC2-368145F39BB0}"/>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Plenair</a:t>
            </a:r>
            <a:endParaRPr lang="en-US"/>
          </a:p>
        </p:txBody>
      </p:sp>
      <p:sp>
        <p:nvSpPr>
          <p:cNvPr id="6" name="TextBox 5">
            <a:extLst>
              <a:ext uri="{FF2B5EF4-FFF2-40B4-BE49-F238E27FC236}">
                <a16:creationId xmlns:a16="http://schemas.microsoft.com/office/drawing/2014/main" id="{BFE9D7E1-F6E7-7FA6-5A3A-B4E0B8C5889F}"/>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3" name="TextBox 2">
            <a:extLst>
              <a:ext uri="{FF2B5EF4-FFF2-40B4-BE49-F238E27FC236}">
                <a16:creationId xmlns:a16="http://schemas.microsoft.com/office/drawing/2014/main" id="{151573A7-6BEF-4FE0-B63B-301D45480526}"/>
              </a:ext>
            </a:extLst>
          </p:cNvPr>
          <p:cNvSpPr txBox="1"/>
          <p:nvPr/>
        </p:nvSpPr>
        <p:spPr>
          <a:xfrm>
            <a:off x="650240" y="2545080"/>
            <a:ext cx="10688320" cy="1313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nSpc>
                <a:spcPts val="1875"/>
              </a:lnSpc>
            </a:pPr>
            <a:r>
              <a:rPr lang="en-US" sz="2000" err="1">
                <a:solidFill>
                  <a:schemeClr val="bg1"/>
                </a:solidFill>
                <a:latin typeface="Work Sans Light"/>
                <a:cs typeface="Arial"/>
              </a:rPr>
              <a:t>Benoem</a:t>
            </a:r>
            <a:r>
              <a:rPr lang="en-US" sz="2000">
                <a:solidFill>
                  <a:schemeClr val="bg1"/>
                </a:solidFill>
                <a:latin typeface="Work Sans Light"/>
                <a:cs typeface="Arial"/>
              </a:rPr>
              <a:t>, per </a:t>
            </a:r>
            <a:r>
              <a:rPr lang="en-US" sz="2000" err="1">
                <a:solidFill>
                  <a:schemeClr val="bg1"/>
                </a:solidFill>
                <a:latin typeface="Work Sans Light"/>
                <a:cs typeface="Arial"/>
              </a:rPr>
              <a:t>groep</a:t>
            </a:r>
            <a:r>
              <a:rPr lang="en-US" sz="2000">
                <a:solidFill>
                  <a:schemeClr val="bg1"/>
                </a:solidFill>
                <a:latin typeface="Work Sans Light"/>
                <a:cs typeface="Arial"/>
              </a:rPr>
              <a:t>,</a:t>
            </a:r>
            <a:endParaRPr lang="en-US">
              <a:solidFill>
                <a:schemeClr val="bg1"/>
              </a:solidFill>
            </a:endParaRPr>
          </a:p>
          <a:p>
            <a:pPr marL="1143000" lvl="2">
              <a:lnSpc>
                <a:spcPts val="1875"/>
              </a:lnSpc>
            </a:pPr>
            <a:endParaRPr lang="en-US" sz="2000">
              <a:solidFill>
                <a:schemeClr val="bg1"/>
              </a:solidFill>
              <a:latin typeface="Work Sans Light"/>
              <a:cs typeface="Arial"/>
            </a:endParaRPr>
          </a:p>
          <a:p>
            <a:pPr marL="1143000" lvl="2">
              <a:lnSpc>
                <a:spcPts val="1875"/>
              </a:lnSpc>
            </a:pPr>
            <a:r>
              <a:rPr lang="en-US" sz="2000">
                <a:solidFill>
                  <a:schemeClr val="bg1"/>
                </a:solidFill>
                <a:latin typeface="Work Sans Light"/>
                <a:cs typeface="Arial"/>
              </a:rPr>
              <a:t>het '</a:t>
            </a:r>
            <a:r>
              <a:rPr lang="en-US" sz="2000" err="1">
                <a:solidFill>
                  <a:schemeClr val="bg1"/>
                </a:solidFill>
                <a:latin typeface="Work Sans Light"/>
                <a:cs typeface="Arial"/>
              </a:rPr>
              <a:t>typisch</a:t>
            </a:r>
            <a:r>
              <a:rPr lang="en-US" sz="2000">
                <a:solidFill>
                  <a:schemeClr val="bg1"/>
                </a:solidFill>
                <a:latin typeface="Work Sans Light"/>
                <a:cs typeface="Arial"/>
              </a:rPr>
              <a:t> </a:t>
            </a:r>
            <a:r>
              <a:rPr lang="en-US" sz="2000" err="1">
                <a:solidFill>
                  <a:schemeClr val="bg1"/>
                </a:solidFill>
                <a:latin typeface="Work Sans Light"/>
                <a:cs typeface="Arial"/>
              </a:rPr>
              <a:t>puberaal</a:t>
            </a:r>
            <a:r>
              <a:rPr lang="en-US" sz="2000">
                <a:solidFill>
                  <a:schemeClr val="bg1"/>
                </a:solidFill>
                <a:latin typeface="Work Sans Light"/>
                <a:cs typeface="Arial"/>
              </a:rPr>
              <a:t> </a:t>
            </a:r>
            <a:r>
              <a:rPr lang="en-US" sz="2000" err="1">
                <a:solidFill>
                  <a:schemeClr val="bg1"/>
                </a:solidFill>
                <a:latin typeface="Work Sans Light"/>
                <a:cs typeface="Arial"/>
              </a:rPr>
              <a:t>gedrag</a:t>
            </a:r>
            <a:r>
              <a:rPr lang="en-US" sz="2000">
                <a:solidFill>
                  <a:schemeClr val="bg1"/>
                </a:solidFill>
                <a:latin typeface="Work Sans Light"/>
                <a:cs typeface="Arial"/>
              </a:rPr>
              <a:t>' </a:t>
            </a:r>
          </a:p>
          <a:p>
            <a:pPr marL="1143000" lvl="2">
              <a:lnSpc>
                <a:spcPts val="1875"/>
              </a:lnSpc>
            </a:pPr>
            <a:endParaRPr lang="en-US" sz="2000">
              <a:solidFill>
                <a:schemeClr val="bg1"/>
              </a:solidFill>
              <a:latin typeface="Work Sans Light"/>
              <a:cs typeface="Arial"/>
            </a:endParaRPr>
          </a:p>
          <a:p>
            <a:pPr marL="1143000" lvl="2">
              <a:lnSpc>
                <a:spcPts val="1875"/>
              </a:lnSpc>
            </a:pPr>
            <a:r>
              <a:rPr lang="en-US" sz="2000" err="1">
                <a:solidFill>
                  <a:schemeClr val="bg1"/>
                </a:solidFill>
                <a:latin typeface="Work Sans Light"/>
                <a:cs typeface="Arial"/>
              </a:rPr>
              <a:t>waar</a:t>
            </a:r>
            <a:r>
              <a:rPr lang="en-US" sz="2000">
                <a:solidFill>
                  <a:schemeClr val="bg1"/>
                </a:solidFill>
                <a:latin typeface="Work Sans Light"/>
                <a:cs typeface="Arial"/>
              </a:rPr>
              <a:t> </a:t>
            </a:r>
            <a:r>
              <a:rPr lang="en-US" sz="2000" err="1">
                <a:solidFill>
                  <a:schemeClr val="bg1"/>
                </a:solidFill>
                <a:latin typeface="Work Sans Light"/>
                <a:cs typeface="Arial"/>
              </a:rPr>
              <a:t>jullie</a:t>
            </a:r>
            <a:r>
              <a:rPr lang="en-US" sz="2000">
                <a:solidFill>
                  <a:schemeClr val="bg1"/>
                </a:solidFill>
                <a:latin typeface="Work Sans Light"/>
                <a:cs typeface="Arial"/>
              </a:rPr>
              <a:t> het </a:t>
            </a:r>
            <a:r>
              <a:rPr lang="en-US" sz="2000" err="1">
                <a:solidFill>
                  <a:schemeClr val="bg1"/>
                </a:solidFill>
                <a:latin typeface="Work Sans Light"/>
                <a:cs typeface="Arial"/>
              </a:rPr>
              <a:t>meest</a:t>
            </a:r>
            <a:r>
              <a:rPr lang="en-US" sz="2000">
                <a:solidFill>
                  <a:schemeClr val="bg1"/>
                </a:solidFill>
                <a:latin typeface="Work Sans Light"/>
                <a:cs typeface="Arial"/>
              </a:rPr>
              <a:t> </a:t>
            </a:r>
            <a:r>
              <a:rPr lang="en-US" sz="2000" err="1">
                <a:solidFill>
                  <a:schemeClr val="bg1"/>
                </a:solidFill>
                <a:latin typeface="Work Sans Light"/>
                <a:cs typeface="Arial"/>
              </a:rPr>
              <a:t>moeite</a:t>
            </a:r>
            <a:r>
              <a:rPr lang="en-US" sz="2000">
                <a:solidFill>
                  <a:schemeClr val="bg1"/>
                </a:solidFill>
                <a:latin typeface="Work Sans Light"/>
                <a:cs typeface="Arial"/>
              </a:rPr>
              <a:t> mee </a:t>
            </a:r>
            <a:r>
              <a:rPr lang="en-US" sz="2000" err="1">
                <a:solidFill>
                  <a:schemeClr val="bg1"/>
                </a:solidFill>
                <a:latin typeface="Work Sans Light"/>
                <a:cs typeface="Arial"/>
              </a:rPr>
              <a:t>hebben</a:t>
            </a:r>
            <a:r>
              <a:rPr lang="en-US" sz="2000">
                <a:solidFill>
                  <a:schemeClr val="bg1"/>
                </a:solidFill>
                <a:latin typeface="Work Sans Light"/>
                <a:cs typeface="Arial"/>
              </a:rPr>
              <a:t>.</a:t>
            </a:r>
          </a:p>
        </p:txBody>
      </p:sp>
    </p:spTree>
    <p:extLst>
      <p:ext uri="{BB962C8B-B14F-4D97-AF65-F5344CB8AC3E}">
        <p14:creationId xmlns:p14="http://schemas.microsoft.com/office/powerpoint/2010/main" val="171480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9A572-55C4-6790-3C2E-26C52C4A2342}"/>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709EB4E8-5FED-19B3-11CD-E1D1675760F5}"/>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In groep</a:t>
            </a:r>
            <a:endParaRPr lang="en-US"/>
          </a:p>
        </p:txBody>
      </p:sp>
      <p:sp>
        <p:nvSpPr>
          <p:cNvPr id="6" name="TextBox 5">
            <a:extLst>
              <a:ext uri="{FF2B5EF4-FFF2-40B4-BE49-F238E27FC236}">
                <a16:creationId xmlns:a16="http://schemas.microsoft.com/office/drawing/2014/main" id="{DCDCBA8B-0B68-9C9A-513C-7E32AFF36E69}"/>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7" name="TextBox 6">
            <a:extLst>
              <a:ext uri="{FF2B5EF4-FFF2-40B4-BE49-F238E27FC236}">
                <a16:creationId xmlns:a16="http://schemas.microsoft.com/office/drawing/2014/main" id="{11267EAE-50D8-CD28-D26A-2CAF35168487}"/>
              </a:ext>
            </a:extLst>
          </p:cNvPr>
          <p:cNvSpPr txBox="1"/>
          <p:nvPr/>
        </p:nvSpPr>
        <p:spPr>
          <a:xfrm>
            <a:off x="6847840" y="4942840"/>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000" b="1" i="0" u="sng" strike="noStrike" baseline="0">
                <a:solidFill>
                  <a:srgbClr val="E5007D"/>
                </a:solidFill>
                <a:latin typeface="Work Sans Light"/>
                <a:ea typeface="Segoe UI"/>
                <a:cs typeface="Segoe UI"/>
                <a:hlinkClick r:id="rId3">
                  <a:extLst>
                    <a:ext uri="{A12FA001-AC4F-418D-AE19-62706E023703}">
                      <ahyp:hlinkClr xmlns:ahyp="http://schemas.microsoft.com/office/drawing/2018/hyperlinkcolor" val="tx"/>
                    </a:ext>
                  </a:extLst>
                </a:hlinkClick>
              </a:rPr>
              <a:t>www.scholengroepbrussel.be/wiezijnwij/</a:t>
            </a:r>
            <a:r>
              <a:rPr sz="2000" b="0" i="0">
                <a:solidFill>
                  <a:srgbClr val="000000"/>
                </a:solidFill>
                <a:latin typeface="Work Sans Light"/>
                <a:ea typeface="Work Sans Light"/>
                <a:cs typeface="Work Sans Light"/>
              </a:rPr>
              <a:t>​</a:t>
            </a:r>
            <a:endParaRPr lang="en-US"/>
          </a:p>
          <a:p>
            <a:pPr algn="ctr"/>
            <a:endParaRPr lang="en-US"/>
          </a:p>
        </p:txBody>
      </p:sp>
      <p:sp>
        <p:nvSpPr>
          <p:cNvPr id="3" name="TextBox 2">
            <a:extLst>
              <a:ext uri="{FF2B5EF4-FFF2-40B4-BE49-F238E27FC236}">
                <a16:creationId xmlns:a16="http://schemas.microsoft.com/office/drawing/2014/main" id="{7CA849CF-30E5-B0DE-EE62-8CC3FD4CC70E}"/>
              </a:ext>
            </a:extLst>
          </p:cNvPr>
          <p:cNvSpPr txBox="1"/>
          <p:nvPr/>
        </p:nvSpPr>
        <p:spPr>
          <a:xfrm>
            <a:off x="1150870" y="2290116"/>
            <a:ext cx="935391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err="1">
                <a:solidFill>
                  <a:schemeClr val="bg1"/>
                </a:solidFill>
                <a:latin typeface="Work Sans Light"/>
              </a:rPr>
              <a:t>Jouw</a:t>
            </a:r>
            <a:r>
              <a:rPr lang="en-US" sz="2000">
                <a:solidFill>
                  <a:schemeClr val="bg1"/>
                </a:solidFill>
                <a:latin typeface="Work Sans Light"/>
              </a:rPr>
              <a:t> </a:t>
            </a:r>
            <a:r>
              <a:rPr lang="en-US" sz="2000" err="1">
                <a:solidFill>
                  <a:schemeClr val="bg1"/>
                </a:solidFill>
                <a:latin typeface="Work Sans Light"/>
              </a:rPr>
              <a:t>groep</a:t>
            </a:r>
            <a:r>
              <a:rPr lang="en-US" sz="2000">
                <a:solidFill>
                  <a:schemeClr val="bg1"/>
                </a:solidFill>
                <a:latin typeface="Work Sans Light"/>
              </a:rPr>
              <a:t> </a:t>
            </a:r>
            <a:r>
              <a:rPr lang="en-US" sz="2000" err="1">
                <a:solidFill>
                  <a:schemeClr val="bg1"/>
                </a:solidFill>
                <a:latin typeface="Work Sans Light"/>
              </a:rPr>
              <a:t>moet</a:t>
            </a:r>
            <a:r>
              <a:rPr lang="en-US" sz="2000">
                <a:solidFill>
                  <a:schemeClr val="bg1"/>
                </a:solidFill>
                <a:latin typeface="Work Sans Light"/>
              </a:rPr>
              <a:t> </a:t>
            </a:r>
            <a:r>
              <a:rPr lang="en-US" sz="2000" err="1">
                <a:solidFill>
                  <a:schemeClr val="bg1"/>
                </a:solidFill>
                <a:latin typeface="Work Sans Light"/>
              </a:rPr>
              <a:t>een</a:t>
            </a:r>
            <a:r>
              <a:rPr lang="en-US" sz="2000">
                <a:solidFill>
                  <a:schemeClr val="bg1"/>
                </a:solidFill>
                <a:latin typeface="Work Sans Light"/>
              </a:rPr>
              <a:t> </a:t>
            </a:r>
            <a:r>
              <a:rPr lang="en-US" sz="2000" err="1">
                <a:solidFill>
                  <a:schemeClr val="bg1"/>
                </a:solidFill>
                <a:latin typeface="Work Sans Light"/>
              </a:rPr>
              <a:t>andere</a:t>
            </a:r>
            <a:r>
              <a:rPr lang="en-US" sz="2000">
                <a:solidFill>
                  <a:schemeClr val="bg1"/>
                </a:solidFill>
                <a:latin typeface="Work Sans Light"/>
              </a:rPr>
              <a:t> </a:t>
            </a:r>
            <a:r>
              <a:rPr lang="en-US" sz="2000" err="1">
                <a:solidFill>
                  <a:schemeClr val="bg1"/>
                </a:solidFill>
                <a:latin typeface="Work Sans Light"/>
              </a:rPr>
              <a:t>groep</a:t>
            </a:r>
            <a:r>
              <a:rPr lang="en-US" sz="2000">
                <a:solidFill>
                  <a:schemeClr val="bg1"/>
                </a:solidFill>
                <a:latin typeface="Work Sans Light"/>
              </a:rPr>
              <a:t> </a:t>
            </a:r>
            <a:r>
              <a:rPr lang="en-US" sz="2000" err="1">
                <a:solidFill>
                  <a:schemeClr val="bg1"/>
                </a:solidFill>
                <a:latin typeface="Work Sans Light"/>
              </a:rPr>
              <a:t>advies</a:t>
            </a:r>
            <a:r>
              <a:rPr lang="en-US" sz="2000">
                <a:solidFill>
                  <a:schemeClr val="bg1"/>
                </a:solidFill>
                <a:latin typeface="Work Sans Light"/>
              </a:rPr>
              <a:t> </a:t>
            </a:r>
            <a:r>
              <a:rPr lang="en-US" sz="2000" err="1">
                <a:solidFill>
                  <a:schemeClr val="bg1"/>
                </a:solidFill>
                <a:latin typeface="Work Sans Light"/>
              </a:rPr>
              <a:t>geven</a:t>
            </a:r>
            <a:r>
              <a:rPr lang="en-US" sz="2000">
                <a:solidFill>
                  <a:schemeClr val="bg1"/>
                </a:solidFill>
                <a:latin typeface="Work Sans Light"/>
              </a:rPr>
              <a:t>. </a:t>
            </a:r>
            <a:endParaRPr lang="en-US" sz="2000">
              <a:solidFill>
                <a:schemeClr val="bg1"/>
              </a:solidFill>
              <a:latin typeface="Work Sans Light"/>
              <a:ea typeface="Calibri"/>
              <a:cs typeface="Calibri"/>
            </a:endParaRPr>
          </a:p>
          <a:p>
            <a:endParaRPr lang="en-US" sz="2000">
              <a:solidFill>
                <a:schemeClr val="bg1"/>
              </a:solidFill>
              <a:latin typeface="Work Sans Light"/>
            </a:endParaRPr>
          </a:p>
          <a:p>
            <a:r>
              <a:rPr lang="en-US" sz="2000">
                <a:solidFill>
                  <a:schemeClr val="bg1"/>
                </a:solidFill>
                <a:latin typeface="Work Sans Light"/>
              </a:rPr>
              <a:t>Welke </a:t>
            </a:r>
            <a:r>
              <a:rPr lang="en-US" sz="2000" err="1">
                <a:solidFill>
                  <a:schemeClr val="bg1"/>
                </a:solidFill>
                <a:latin typeface="Work Sans Light"/>
              </a:rPr>
              <a:t>reactie</a:t>
            </a:r>
            <a:r>
              <a:rPr lang="en-US" sz="2000">
                <a:solidFill>
                  <a:schemeClr val="bg1"/>
                </a:solidFill>
                <a:latin typeface="Work Sans Light"/>
              </a:rPr>
              <a:t> </a:t>
            </a:r>
            <a:r>
              <a:rPr lang="en-US" sz="2000" err="1">
                <a:solidFill>
                  <a:schemeClr val="bg1"/>
                </a:solidFill>
                <a:latin typeface="Work Sans Light"/>
              </a:rPr>
              <a:t>en</a:t>
            </a:r>
            <a:r>
              <a:rPr lang="en-US" sz="2000">
                <a:solidFill>
                  <a:schemeClr val="bg1"/>
                </a:solidFill>
                <a:latin typeface="Work Sans Light"/>
              </a:rPr>
              <a:t> </a:t>
            </a:r>
            <a:r>
              <a:rPr lang="en-US" sz="2000" err="1">
                <a:solidFill>
                  <a:schemeClr val="bg1"/>
                </a:solidFill>
                <a:latin typeface="Work Sans Light"/>
              </a:rPr>
              <a:t>welke</a:t>
            </a:r>
            <a:r>
              <a:rPr lang="en-US" sz="2000">
                <a:solidFill>
                  <a:schemeClr val="bg1"/>
                </a:solidFill>
                <a:latin typeface="Work Sans Light"/>
              </a:rPr>
              <a:t> </a:t>
            </a:r>
            <a:r>
              <a:rPr lang="en-US" sz="2000" err="1">
                <a:solidFill>
                  <a:schemeClr val="bg1"/>
                </a:solidFill>
                <a:latin typeface="Work Sans Light"/>
              </a:rPr>
              <a:t>gedachte</a:t>
            </a:r>
            <a:r>
              <a:rPr lang="en-US" sz="2000">
                <a:solidFill>
                  <a:schemeClr val="bg1"/>
                </a:solidFill>
                <a:latin typeface="Work Sans Light"/>
              </a:rPr>
              <a:t> </a:t>
            </a:r>
            <a:r>
              <a:rPr lang="en-US" sz="2000" err="1">
                <a:solidFill>
                  <a:schemeClr val="bg1"/>
                </a:solidFill>
                <a:latin typeface="Work Sans Light"/>
              </a:rPr>
              <a:t>kunnen</a:t>
            </a:r>
            <a:r>
              <a:rPr lang="en-US" sz="2000">
                <a:solidFill>
                  <a:schemeClr val="bg1"/>
                </a:solidFill>
                <a:latin typeface="Work Sans Light"/>
              </a:rPr>
              <a:t> ze </a:t>
            </a:r>
            <a:r>
              <a:rPr lang="en-US" sz="2000" err="1">
                <a:solidFill>
                  <a:schemeClr val="bg1"/>
                </a:solidFill>
                <a:latin typeface="Work Sans Light"/>
              </a:rPr>
              <a:t>voorop</a:t>
            </a:r>
            <a:r>
              <a:rPr lang="en-US" sz="2000">
                <a:solidFill>
                  <a:schemeClr val="bg1"/>
                </a:solidFill>
                <a:latin typeface="Work Sans Light"/>
              </a:rPr>
              <a:t> </a:t>
            </a:r>
            <a:r>
              <a:rPr lang="en-US" sz="2000" err="1">
                <a:solidFill>
                  <a:schemeClr val="bg1"/>
                </a:solidFill>
                <a:latin typeface="Work Sans Light"/>
              </a:rPr>
              <a:t>stellen</a:t>
            </a:r>
            <a:r>
              <a:rPr lang="en-US" sz="2000">
                <a:solidFill>
                  <a:schemeClr val="bg1"/>
                </a:solidFill>
                <a:latin typeface="Work Sans Light"/>
              </a:rPr>
              <a:t> </a:t>
            </a:r>
            <a:endParaRPr lang="en-US" sz="2000" err="1">
              <a:solidFill>
                <a:schemeClr val="bg1"/>
              </a:solidFill>
              <a:latin typeface="Work Sans Light"/>
              <a:ea typeface="Calibri"/>
              <a:cs typeface="Calibri"/>
            </a:endParaRPr>
          </a:p>
          <a:p>
            <a:r>
              <a:rPr lang="en-US" sz="2000" err="1">
                <a:solidFill>
                  <a:schemeClr val="bg1"/>
                </a:solidFill>
                <a:latin typeface="Work Sans Light"/>
              </a:rPr>
              <a:t>als</a:t>
            </a:r>
            <a:r>
              <a:rPr lang="en-US" sz="2000">
                <a:solidFill>
                  <a:schemeClr val="bg1"/>
                </a:solidFill>
                <a:latin typeface="Work Sans Light"/>
              </a:rPr>
              <a:t> ze met het '</a:t>
            </a:r>
            <a:r>
              <a:rPr lang="en-US" sz="2000" err="1">
                <a:solidFill>
                  <a:schemeClr val="bg1"/>
                </a:solidFill>
                <a:latin typeface="Work Sans Light"/>
              </a:rPr>
              <a:t>typisch</a:t>
            </a:r>
            <a:r>
              <a:rPr lang="en-US" sz="2000">
                <a:solidFill>
                  <a:schemeClr val="bg1"/>
                </a:solidFill>
                <a:latin typeface="Work Sans Light"/>
              </a:rPr>
              <a:t> </a:t>
            </a:r>
            <a:r>
              <a:rPr lang="en-US" sz="2000" err="1">
                <a:solidFill>
                  <a:schemeClr val="bg1"/>
                </a:solidFill>
                <a:latin typeface="Work Sans Light"/>
              </a:rPr>
              <a:t>puberaal</a:t>
            </a:r>
            <a:r>
              <a:rPr lang="en-US" sz="2000">
                <a:solidFill>
                  <a:schemeClr val="bg1"/>
                </a:solidFill>
                <a:latin typeface="Work Sans Light"/>
              </a:rPr>
              <a:t> </a:t>
            </a:r>
            <a:r>
              <a:rPr lang="en-US" sz="2000" err="1">
                <a:solidFill>
                  <a:schemeClr val="bg1"/>
                </a:solidFill>
                <a:latin typeface="Work Sans Light"/>
              </a:rPr>
              <a:t>gedrag</a:t>
            </a:r>
            <a:r>
              <a:rPr lang="en-US" sz="2000">
                <a:solidFill>
                  <a:schemeClr val="bg1"/>
                </a:solidFill>
                <a:latin typeface="Work Sans Light"/>
              </a:rPr>
              <a:t>' </a:t>
            </a:r>
            <a:r>
              <a:rPr lang="en-US" sz="2000" err="1">
                <a:solidFill>
                  <a:schemeClr val="bg1"/>
                </a:solidFill>
                <a:latin typeface="Work Sans Light"/>
              </a:rPr>
              <a:t>dat</a:t>
            </a:r>
            <a:r>
              <a:rPr lang="en-US" sz="2000">
                <a:solidFill>
                  <a:schemeClr val="bg1"/>
                </a:solidFill>
                <a:latin typeface="Work Sans Light"/>
              </a:rPr>
              <a:t> </a:t>
            </a:r>
            <a:r>
              <a:rPr lang="en-US" sz="2000" err="1">
                <a:solidFill>
                  <a:schemeClr val="bg1"/>
                </a:solidFill>
                <a:latin typeface="Work Sans Light"/>
              </a:rPr>
              <a:t>zij</a:t>
            </a:r>
            <a:r>
              <a:rPr lang="en-US" sz="2000">
                <a:solidFill>
                  <a:schemeClr val="bg1"/>
                </a:solidFill>
                <a:latin typeface="Work Sans Light"/>
              </a:rPr>
              <a:t> het </a:t>
            </a:r>
            <a:r>
              <a:rPr lang="en-US" sz="2000" err="1">
                <a:solidFill>
                  <a:schemeClr val="bg1"/>
                </a:solidFill>
                <a:latin typeface="Work Sans Light"/>
              </a:rPr>
              <a:t>meest</a:t>
            </a:r>
            <a:r>
              <a:rPr lang="en-US" sz="2000">
                <a:solidFill>
                  <a:schemeClr val="bg1"/>
                </a:solidFill>
                <a:latin typeface="Work Sans Light"/>
              </a:rPr>
              <a:t> irritant </a:t>
            </a:r>
            <a:r>
              <a:rPr lang="en-US" sz="2000" err="1">
                <a:solidFill>
                  <a:schemeClr val="bg1"/>
                </a:solidFill>
                <a:latin typeface="Work Sans Light"/>
              </a:rPr>
              <a:t>vinden</a:t>
            </a:r>
            <a:endParaRPr lang="en-US" sz="2000">
              <a:solidFill>
                <a:schemeClr val="bg1"/>
              </a:solidFill>
              <a:latin typeface="Work Sans Light"/>
              <a:ea typeface="Calibri"/>
              <a:cs typeface="Calibri"/>
            </a:endParaRPr>
          </a:p>
          <a:p>
            <a:r>
              <a:rPr lang="en-US" sz="2000" err="1">
                <a:solidFill>
                  <a:schemeClr val="bg1"/>
                </a:solidFill>
                <a:latin typeface="Work Sans Light"/>
              </a:rPr>
              <a:t>geconfronteerd</a:t>
            </a:r>
            <a:r>
              <a:rPr lang="en-US" sz="2000">
                <a:solidFill>
                  <a:schemeClr val="bg1"/>
                </a:solidFill>
                <a:latin typeface="Work Sans Light"/>
              </a:rPr>
              <a:t> </a:t>
            </a:r>
            <a:r>
              <a:rPr lang="en-US" sz="2000" err="1">
                <a:solidFill>
                  <a:schemeClr val="bg1"/>
                </a:solidFill>
                <a:latin typeface="Work Sans Light"/>
              </a:rPr>
              <a:t>worden</a:t>
            </a:r>
            <a:r>
              <a:rPr lang="en-US" sz="2000">
                <a:solidFill>
                  <a:schemeClr val="bg1"/>
                </a:solidFill>
                <a:latin typeface="Work Sans Light"/>
              </a:rPr>
              <a:t>?</a:t>
            </a:r>
            <a:endParaRPr lang="en-US" sz="2000">
              <a:solidFill>
                <a:schemeClr val="bg1"/>
              </a:solidFill>
              <a:latin typeface="Work Sans Light"/>
              <a:ea typeface="Calibri"/>
              <a:cs typeface="Calibri"/>
            </a:endParaRPr>
          </a:p>
        </p:txBody>
      </p:sp>
    </p:spTree>
    <p:extLst>
      <p:ext uri="{BB962C8B-B14F-4D97-AF65-F5344CB8AC3E}">
        <p14:creationId xmlns:p14="http://schemas.microsoft.com/office/powerpoint/2010/main" val="409839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5DF42-0F26-EF7D-9B2F-CAAA13FBD6F7}"/>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C542BD8B-F89A-DAC2-C372-329E6F16A862}"/>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Voorbeeld</a:t>
            </a:r>
            <a:endParaRPr lang="nl-NL"/>
          </a:p>
        </p:txBody>
      </p:sp>
      <p:sp>
        <p:nvSpPr>
          <p:cNvPr id="6" name="TextBox 5">
            <a:extLst>
              <a:ext uri="{FF2B5EF4-FFF2-40B4-BE49-F238E27FC236}">
                <a16:creationId xmlns:a16="http://schemas.microsoft.com/office/drawing/2014/main" id="{D3D1BD4A-F0A6-DFE2-DA96-C803E8331FB4}"/>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3" name="TextBox 2">
            <a:extLst>
              <a:ext uri="{FF2B5EF4-FFF2-40B4-BE49-F238E27FC236}">
                <a16:creationId xmlns:a16="http://schemas.microsoft.com/office/drawing/2014/main" id="{33693577-B204-BBB0-DF5D-019EC679FBBE}"/>
              </a:ext>
            </a:extLst>
          </p:cNvPr>
          <p:cNvSpPr txBox="1"/>
          <p:nvPr/>
        </p:nvSpPr>
        <p:spPr>
          <a:xfrm>
            <a:off x="1150870" y="2290116"/>
            <a:ext cx="9353911"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u="sng" err="1">
                <a:solidFill>
                  <a:schemeClr val="bg1"/>
                </a:solidFill>
                <a:latin typeface="Work Sans Light"/>
                <a:ea typeface="Calibri"/>
                <a:cs typeface="Calibri"/>
              </a:rPr>
              <a:t>Meest</a:t>
            </a:r>
            <a:r>
              <a:rPr lang="en-US" sz="2000" u="sng">
                <a:solidFill>
                  <a:schemeClr val="bg1"/>
                </a:solidFill>
                <a:latin typeface="Work Sans Light"/>
                <a:ea typeface="Calibri"/>
                <a:cs typeface="Calibri"/>
              </a:rPr>
              <a:t> </a:t>
            </a:r>
            <a:r>
              <a:rPr lang="en-US" sz="2000" u="sng" err="1">
                <a:solidFill>
                  <a:schemeClr val="bg1"/>
                </a:solidFill>
                <a:latin typeface="Work Sans Light"/>
                <a:ea typeface="Calibri"/>
                <a:cs typeface="Calibri"/>
              </a:rPr>
              <a:t>irritante</a:t>
            </a:r>
            <a:r>
              <a:rPr lang="en-US" sz="2000" u="sng">
                <a:solidFill>
                  <a:schemeClr val="bg1"/>
                </a:solidFill>
                <a:latin typeface="Work Sans Light"/>
                <a:ea typeface="Calibri"/>
                <a:cs typeface="Calibri"/>
              </a:rPr>
              <a:t> '</a:t>
            </a:r>
            <a:r>
              <a:rPr lang="en-US" sz="2000" u="sng" err="1">
                <a:solidFill>
                  <a:schemeClr val="bg1"/>
                </a:solidFill>
                <a:latin typeface="Work Sans Light"/>
                <a:ea typeface="Calibri"/>
                <a:cs typeface="Calibri"/>
              </a:rPr>
              <a:t>typisch</a:t>
            </a:r>
            <a:r>
              <a:rPr lang="en-US" sz="2000" u="sng">
                <a:solidFill>
                  <a:schemeClr val="bg1"/>
                </a:solidFill>
                <a:latin typeface="Work Sans Light"/>
                <a:ea typeface="Calibri"/>
                <a:cs typeface="Calibri"/>
              </a:rPr>
              <a:t> </a:t>
            </a:r>
            <a:r>
              <a:rPr lang="en-US" sz="2000" u="sng" err="1">
                <a:solidFill>
                  <a:schemeClr val="bg1"/>
                </a:solidFill>
                <a:latin typeface="Work Sans Light"/>
                <a:ea typeface="Calibri"/>
                <a:cs typeface="Calibri"/>
              </a:rPr>
              <a:t>puber</a:t>
            </a:r>
            <a:r>
              <a:rPr lang="en-US" sz="2000" u="sng">
                <a:solidFill>
                  <a:schemeClr val="bg1"/>
                </a:solidFill>
                <a:latin typeface="Work Sans Light"/>
                <a:ea typeface="Calibri"/>
                <a:cs typeface="Calibri"/>
              </a:rPr>
              <a:t> </a:t>
            </a:r>
            <a:r>
              <a:rPr lang="en-US" sz="2000" u="sng" err="1">
                <a:solidFill>
                  <a:schemeClr val="bg1"/>
                </a:solidFill>
                <a:latin typeface="Work Sans Light"/>
                <a:ea typeface="Calibri"/>
                <a:cs typeface="Calibri"/>
              </a:rPr>
              <a:t>gedrag</a:t>
            </a:r>
            <a:r>
              <a:rPr lang="en-US" sz="2000" u="sng">
                <a:solidFill>
                  <a:schemeClr val="bg1"/>
                </a:solidFill>
                <a:latin typeface="Work Sans Light"/>
                <a:ea typeface="Calibri"/>
                <a:cs typeface="Calibri"/>
              </a:rPr>
              <a:t>': </a:t>
            </a:r>
            <a:r>
              <a:rPr lang="en-US" sz="2000">
                <a:solidFill>
                  <a:schemeClr val="bg1"/>
                </a:solidFill>
                <a:latin typeface="Work Sans Light"/>
                <a:ea typeface="Calibri"/>
                <a:cs typeface="Calibri"/>
              </a:rPr>
              <a:t> </a:t>
            </a:r>
            <a:r>
              <a:rPr lang="en-US" sz="2000" b="1" err="1">
                <a:solidFill>
                  <a:schemeClr val="bg1"/>
                </a:solidFill>
                <a:latin typeface="Work Sans Light"/>
                <a:ea typeface="Calibri"/>
                <a:cs typeface="Calibri"/>
              </a:rPr>
              <a:t>intensere</a:t>
            </a:r>
            <a:r>
              <a:rPr lang="en-US" sz="2000" b="1">
                <a:solidFill>
                  <a:schemeClr val="bg1"/>
                </a:solidFill>
                <a:latin typeface="Work Sans Light"/>
                <a:ea typeface="Calibri"/>
                <a:cs typeface="Calibri"/>
              </a:rPr>
              <a:t> </a:t>
            </a:r>
            <a:r>
              <a:rPr lang="en-US" sz="2000" b="1" err="1">
                <a:solidFill>
                  <a:schemeClr val="bg1"/>
                </a:solidFill>
                <a:latin typeface="Work Sans Light"/>
                <a:ea typeface="Calibri"/>
                <a:cs typeface="Calibri"/>
              </a:rPr>
              <a:t>emoties</a:t>
            </a:r>
            <a:endParaRPr lang="en-US" sz="2000" b="1">
              <a:solidFill>
                <a:schemeClr val="bg1"/>
              </a:solidFill>
              <a:latin typeface="Work Sans Light"/>
              <a:ea typeface="Calibri"/>
              <a:cs typeface="Calibri"/>
            </a:endParaRPr>
          </a:p>
          <a:p>
            <a:endParaRPr lang="en-US" sz="2000" b="1">
              <a:solidFill>
                <a:schemeClr val="bg1"/>
              </a:solidFill>
              <a:latin typeface="Work Sans Light"/>
              <a:ea typeface="Calibri"/>
              <a:cs typeface="Calibri"/>
            </a:endParaRPr>
          </a:p>
          <a:p>
            <a:r>
              <a:rPr lang="en-US" sz="2000" u="sng" err="1">
                <a:solidFill>
                  <a:schemeClr val="bg1"/>
                </a:solidFill>
                <a:latin typeface="Work Sans Light"/>
                <a:ea typeface="Calibri"/>
                <a:cs typeface="Calibri"/>
              </a:rPr>
              <a:t>Helpend</a:t>
            </a:r>
            <a:r>
              <a:rPr lang="en-US" sz="2000" u="sng">
                <a:solidFill>
                  <a:schemeClr val="bg1"/>
                </a:solidFill>
                <a:latin typeface="Work Sans Light"/>
                <a:ea typeface="Calibri"/>
                <a:cs typeface="Calibri"/>
              </a:rPr>
              <a:t> </a:t>
            </a:r>
            <a:r>
              <a:rPr lang="en-US" sz="2000" u="sng" err="1">
                <a:solidFill>
                  <a:schemeClr val="bg1"/>
                </a:solidFill>
                <a:latin typeface="Work Sans Light"/>
                <a:ea typeface="Calibri"/>
                <a:cs typeface="Calibri"/>
              </a:rPr>
              <a:t>gedrag</a:t>
            </a:r>
            <a:r>
              <a:rPr lang="en-US" sz="2000" u="sng">
                <a:solidFill>
                  <a:schemeClr val="bg1"/>
                </a:solidFill>
                <a:latin typeface="Work Sans Light"/>
                <a:ea typeface="Calibri"/>
                <a:cs typeface="Calibri"/>
              </a:rPr>
              <a:t>: </a:t>
            </a:r>
            <a:r>
              <a:rPr lang="en-US" sz="2000" err="1">
                <a:solidFill>
                  <a:schemeClr val="bg1"/>
                </a:solidFill>
                <a:latin typeface="Work Sans Light"/>
                <a:ea typeface="Calibri"/>
                <a:cs typeface="Calibri"/>
              </a:rPr>
              <a:t>Herhaal</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voor</a:t>
            </a:r>
            <a:r>
              <a:rPr lang="en-US" sz="2000">
                <a:solidFill>
                  <a:schemeClr val="bg1"/>
                </a:solidFill>
                <a:latin typeface="Work Sans Light"/>
                <a:ea typeface="Calibri"/>
                <a:cs typeface="Calibri"/>
              </a:rPr>
              <a:t> alle </a:t>
            </a:r>
            <a:r>
              <a:rPr lang="en-US" sz="2000" err="1">
                <a:solidFill>
                  <a:schemeClr val="bg1"/>
                </a:solidFill>
                <a:latin typeface="Work Sans Light"/>
                <a:ea typeface="Calibri"/>
                <a:cs typeface="Calibri"/>
              </a:rPr>
              <a:t>leerlingen</a:t>
            </a:r>
            <a:r>
              <a:rPr lang="en-US" sz="2000">
                <a:solidFill>
                  <a:schemeClr val="bg1"/>
                </a:solidFill>
                <a:latin typeface="Work Sans Light"/>
                <a:ea typeface="Calibri"/>
                <a:cs typeface="Calibri"/>
              </a:rPr>
              <a:t> het </a:t>
            </a:r>
            <a:r>
              <a:rPr lang="en-US" sz="2000" err="1">
                <a:solidFill>
                  <a:schemeClr val="bg1"/>
                </a:solidFill>
                <a:latin typeface="Work Sans Light"/>
                <a:ea typeface="Calibri"/>
                <a:cs typeface="Calibri"/>
              </a:rPr>
              <a:t>kader</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waarbinnen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jij</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wil</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lesgeven</a:t>
            </a:r>
            <a:r>
              <a:rPr lang="en-US" sz="2000">
                <a:solidFill>
                  <a:schemeClr val="bg1"/>
                </a:solidFill>
                <a:latin typeface="Work Sans Light"/>
                <a:ea typeface="Calibri"/>
                <a:cs typeface="Calibri"/>
              </a:rPr>
              <a:t>: wat </a:t>
            </a:r>
            <a:r>
              <a:rPr lang="en-US" sz="2000" err="1">
                <a:solidFill>
                  <a:schemeClr val="bg1"/>
                </a:solidFill>
                <a:latin typeface="Work Sans Light"/>
                <a:ea typeface="Calibri"/>
                <a:cs typeface="Calibri"/>
              </a:rPr>
              <a:t>kan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en</a:t>
            </a:r>
            <a:r>
              <a:rPr lang="en-US" sz="2000">
                <a:solidFill>
                  <a:schemeClr val="bg1"/>
                </a:solidFill>
                <a:latin typeface="Work Sans Light"/>
                <a:ea typeface="Calibri"/>
                <a:cs typeface="Calibri"/>
              </a:rPr>
              <a:t> wat </a:t>
            </a:r>
            <a:r>
              <a:rPr lang="en-US" sz="2000" err="1">
                <a:solidFill>
                  <a:schemeClr val="bg1"/>
                </a:solidFill>
                <a:latin typeface="Work Sans Light"/>
                <a:ea typeface="Calibri"/>
                <a:cs typeface="Calibri"/>
              </a:rPr>
              <a:t>kan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niet</a:t>
            </a:r>
            <a:r>
              <a:rPr lang="en-US" sz="2000">
                <a:solidFill>
                  <a:schemeClr val="bg1"/>
                </a:solidFill>
                <a:latin typeface="Work Sans Light"/>
                <a:ea typeface="Calibri"/>
                <a:cs typeface="Calibri"/>
              </a:rPr>
              <a:t> in de </a:t>
            </a:r>
            <a:r>
              <a:rPr lang="en-US" sz="2000" err="1">
                <a:solidFill>
                  <a:schemeClr val="bg1"/>
                </a:solidFill>
                <a:latin typeface="Work Sans Light"/>
                <a:ea typeface="Calibri"/>
                <a:cs typeface="Calibri"/>
              </a:rPr>
              <a:t>klas</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daarbuiten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Wanneer</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een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leerling</a:t>
            </a:r>
            <a:r>
              <a:rPr lang="en-US" sz="2000">
                <a:solidFill>
                  <a:schemeClr val="bg1"/>
                </a:solidFill>
                <a:latin typeface="Work Sans Light"/>
                <a:ea typeface="Calibri"/>
                <a:cs typeface="Calibri"/>
              </a:rPr>
              <a:t> dan '</a:t>
            </a:r>
            <a:r>
              <a:rPr lang="en-US" sz="2000" err="1">
                <a:solidFill>
                  <a:schemeClr val="bg1"/>
                </a:solidFill>
                <a:latin typeface="Work Sans Light"/>
                <a:ea typeface="Calibri"/>
                <a:cs typeface="Calibri"/>
              </a:rPr>
              <a:t>ongepast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reageert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kan</a:t>
            </a:r>
            <a:r>
              <a:rPr lang="en-US" sz="2000">
                <a:solidFill>
                  <a:schemeClr val="bg1"/>
                </a:solidFill>
                <a:latin typeface="Work Sans Light"/>
                <a:ea typeface="Calibri"/>
                <a:cs typeface="Calibri"/>
              </a:rPr>
              <a:t> je </a:t>
            </a:r>
            <a:r>
              <a:rPr lang="en-US" sz="2000" err="1">
                <a:solidFill>
                  <a:schemeClr val="bg1"/>
                </a:solidFill>
                <a:latin typeface="Work Sans Light"/>
                <a:ea typeface="Calibri"/>
                <a:cs typeface="Calibri"/>
              </a:rPr>
              <a:t>hierop</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terugvallen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Daarnaast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kan</a:t>
            </a:r>
            <a:r>
              <a:rPr lang="en-US" sz="2000">
                <a:solidFill>
                  <a:schemeClr val="bg1"/>
                </a:solidFill>
                <a:latin typeface="Work Sans Light"/>
                <a:ea typeface="Calibri"/>
                <a:cs typeface="Calibri"/>
              </a:rPr>
              <a:t> je </a:t>
            </a:r>
            <a:r>
              <a:rPr lang="en-US" sz="2000" err="1">
                <a:solidFill>
                  <a:schemeClr val="bg1"/>
                </a:solidFill>
                <a:latin typeface="Work Sans Light"/>
                <a:ea typeface="Calibri"/>
                <a:cs typeface="Calibri"/>
              </a:rPr>
              <a:t>afspreken</a:t>
            </a:r>
            <a:r>
              <a:rPr lang="en-US" sz="2000">
                <a:solidFill>
                  <a:schemeClr val="bg1"/>
                </a:solidFill>
                <a:latin typeface="Work Sans Light"/>
                <a:ea typeface="Calibri"/>
                <a:cs typeface="Calibri"/>
              </a:rPr>
              <a:t> met </a:t>
            </a:r>
            <a:r>
              <a:rPr lang="en-US" sz="2000" err="1">
                <a:solidFill>
                  <a:schemeClr val="bg1"/>
                </a:solidFill>
                <a:latin typeface="Work Sans Light"/>
                <a:ea typeface="Calibri"/>
                <a:cs typeface="Calibri"/>
              </a:rPr>
              <a:t>een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collega</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bijvoorbeeld</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zorgjuf</a:t>
            </a:r>
            <a:r>
              <a:rPr lang="en-US" sz="2000">
                <a:solidFill>
                  <a:schemeClr val="bg1"/>
                </a:solidFill>
                <a:latin typeface="Work Sans Light"/>
                <a:ea typeface="Calibri"/>
                <a:cs typeface="Calibri"/>
              </a:rPr>
              <a:t> of </a:t>
            </a:r>
            <a:r>
              <a:rPr lang="en-US" sz="2000" err="1">
                <a:solidFill>
                  <a:schemeClr val="bg1"/>
                </a:solidFill>
                <a:latin typeface="Work Sans Light"/>
                <a:ea typeface="Calibri"/>
                <a:cs typeface="Calibri"/>
              </a:rPr>
              <a:t>meester</a:t>
            </a:r>
            <a:r>
              <a:rPr lang="en-US" sz="2000">
                <a:solidFill>
                  <a:schemeClr val="bg1"/>
                </a:solidFill>
                <a:latin typeface="Work Sans Light"/>
                <a:ea typeface="Calibri"/>
                <a:cs typeface="Calibri"/>
              </a:rPr>
              <a:t>) of die </a:t>
            </a:r>
            <a:r>
              <a:rPr lang="en-US" sz="2000" err="1">
                <a:solidFill>
                  <a:schemeClr val="bg1"/>
                </a:solidFill>
                <a:latin typeface="Work Sans Light"/>
                <a:ea typeface="Calibri"/>
                <a:cs typeface="Calibri"/>
              </a:rPr>
              <a:t>tijd</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kan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maken</a:t>
            </a:r>
            <a:r>
              <a:rPr lang="en-US" sz="2000">
                <a:solidFill>
                  <a:schemeClr val="bg1"/>
                </a:solidFill>
                <a:latin typeface="Work Sans Light"/>
                <a:ea typeface="Calibri"/>
                <a:cs typeface="Calibri"/>
              </a:rPr>
              <a:t> om met de </a:t>
            </a:r>
            <a:r>
              <a:rPr lang="en-US" sz="2000" err="1">
                <a:solidFill>
                  <a:schemeClr val="bg1"/>
                </a:solidFill>
                <a:latin typeface="Work Sans Light"/>
                <a:ea typeface="Calibri"/>
                <a:cs typeface="Calibri"/>
              </a:rPr>
              <a:t>leerling</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te</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overlopen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welke</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andere</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gedragingen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meer</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gepast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zouden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zijn</a:t>
            </a:r>
            <a:r>
              <a:rPr lang="en-US" sz="2000">
                <a:solidFill>
                  <a:schemeClr val="bg1"/>
                </a:solidFill>
                <a:latin typeface="Work Sans Light"/>
                <a:ea typeface="Calibri"/>
                <a:cs typeface="Calibri"/>
              </a:rPr>
              <a:t>. Je </a:t>
            </a:r>
            <a:r>
              <a:rPr lang="en-US" sz="2000" err="1">
                <a:solidFill>
                  <a:schemeClr val="bg1"/>
                </a:solidFill>
                <a:latin typeface="Work Sans Light"/>
                <a:ea typeface="Calibri"/>
                <a:cs typeface="Calibri"/>
              </a:rPr>
              <a:t>hoeft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dit</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niet</a:t>
            </a:r>
            <a:r>
              <a:rPr lang="en-US" sz="2000">
                <a:solidFill>
                  <a:schemeClr val="bg1"/>
                </a:solidFill>
                <a:latin typeface="Work Sans Light"/>
                <a:ea typeface="Calibri"/>
                <a:cs typeface="Calibri"/>
              </a:rPr>
              <a:t> per se </a:t>
            </a:r>
            <a:r>
              <a:rPr lang="en-US" sz="2000" err="1">
                <a:solidFill>
                  <a:schemeClr val="bg1"/>
                </a:solidFill>
                <a:latin typeface="Work Sans Light"/>
                <a:ea typeface="Calibri"/>
                <a:cs typeface="Calibri"/>
              </a:rPr>
              <a:t>zelf</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te</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doen</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als</a:t>
            </a:r>
            <a:r>
              <a:rPr lang="en-US" sz="2000">
                <a:solidFill>
                  <a:schemeClr val="bg1"/>
                </a:solidFill>
                <a:latin typeface="Work Sans Light"/>
                <a:ea typeface="Calibri"/>
                <a:cs typeface="Calibri"/>
              </a:rPr>
              <a:t> je het </a:t>
            </a:r>
            <a:r>
              <a:rPr lang="en-US" sz="2000" err="1">
                <a:solidFill>
                  <a:schemeClr val="bg1"/>
                </a:solidFill>
                <a:latin typeface="Work Sans Light"/>
                <a:ea typeface="Calibri"/>
                <a:cs typeface="Calibri"/>
              </a:rPr>
              <a:t>te</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moeilijk</a:t>
            </a:r>
            <a:r>
              <a:rPr lang="en-US" sz="2000">
                <a:solidFill>
                  <a:schemeClr val="bg1"/>
                </a:solidFill>
                <a:latin typeface="Work Sans Light"/>
                <a:ea typeface="Calibri"/>
                <a:cs typeface="Calibri"/>
              </a:rPr>
              <a:t> </a:t>
            </a:r>
            <a:r>
              <a:rPr lang="en-US" sz="2000" err="1">
                <a:solidFill>
                  <a:schemeClr val="bg1"/>
                </a:solidFill>
                <a:latin typeface="Work Sans Light"/>
                <a:ea typeface="Calibri"/>
                <a:cs typeface="Calibri"/>
              </a:rPr>
              <a:t>vindt</a:t>
            </a:r>
            <a:r>
              <a:rPr lang="en-US" sz="2000">
                <a:solidFill>
                  <a:schemeClr val="bg1"/>
                </a:solidFill>
                <a:latin typeface="Work Sans Light"/>
                <a:ea typeface="Calibri"/>
                <a:cs typeface="Calibri"/>
              </a:rPr>
              <a:t>.</a:t>
            </a:r>
          </a:p>
        </p:txBody>
      </p:sp>
    </p:spTree>
    <p:extLst>
      <p:ext uri="{BB962C8B-B14F-4D97-AF65-F5344CB8AC3E}">
        <p14:creationId xmlns:p14="http://schemas.microsoft.com/office/powerpoint/2010/main" val="28036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38D91-6F7D-9809-F6B8-C70CF0CBE0B1}"/>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B36A41CB-5D76-1438-2502-93F99E705987}"/>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Plenair</a:t>
            </a:r>
            <a:endParaRPr lang="en-US"/>
          </a:p>
        </p:txBody>
      </p:sp>
      <p:sp>
        <p:nvSpPr>
          <p:cNvPr id="6" name="TextBox 5">
            <a:extLst>
              <a:ext uri="{FF2B5EF4-FFF2-40B4-BE49-F238E27FC236}">
                <a16:creationId xmlns:a16="http://schemas.microsoft.com/office/drawing/2014/main" id="{8C55E701-006A-826C-2B83-D67043441C8B}"/>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3" name="TextBox 2">
            <a:extLst>
              <a:ext uri="{FF2B5EF4-FFF2-40B4-BE49-F238E27FC236}">
                <a16:creationId xmlns:a16="http://schemas.microsoft.com/office/drawing/2014/main" id="{685AB748-D45D-6D76-7BEB-70D2B0500513}"/>
              </a:ext>
            </a:extLst>
          </p:cNvPr>
          <p:cNvSpPr txBox="1"/>
          <p:nvPr/>
        </p:nvSpPr>
        <p:spPr>
          <a:xfrm>
            <a:off x="650240" y="2545080"/>
            <a:ext cx="10688320" cy="3419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nSpc>
                <a:spcPts val="1875"/>
              </a:lnSpc>
            </a:pPr>
            <a:r>
              <a:rPr lang="en-US" sz="2000">
                <a:solidFill>
                  <a:schemeClr val="bg1"/>
                </a:solidFill>
                <a:latin typeface="Work Sans Light"/>
                <a:cs typeface="Arial"/>
              </a:rPr>
              <a:t>Deel </a:t>
            </a:r>
            <a:r>
              <a:rPr lang="en-US" sz="2000" err="1">
                <a:solidFill>
                  <a:schemeClr val="bg1"/>
                </a:solidFill>
                <a:latin typeface="Work Sans Light"/>
                <a:cs typeface="Arial"/>
              </a:rPr>
              <a:t>jullie</a:t>
            </a:r>
            <a:r>
              <a:rPr lang="en-US" sz="2000">
                <a:solidFill>
                  <a:schemeClr val="bg1"/>
                </a:solidFill>
                <a:latin typeface="Work Sans Light"/>
                <a:cs typeface="Arial"/>
              </a:rPr>
              <a:t> tips met de </a:t>
            </a:r>
            <a:r>
              <a:rPr lang="en-US" sz="2000" err="1">
                <a:solidFill>
                  <a:schemeClr val="bg1"/>
                </a:solidFill>
                <a:latin typeface="Work Sans Light"/>
                <a:cs typeface="Arial"/>
              </a:rPr>
              <a:t>anderen</a:t>
            </a:r>
            <a:r>
              <a:rPr lang="en-US" sz="2000">
                <a:solidFill>
                  <a:schemeClr val="bg1"/>
                </a:solidFill>
                <a:latin typeface="Work Sans Light"/>
                <a:cs typeface="Arial"/>
              </a:rPr>
              <a:t>.</a:t>
            </a:r>
            <a:endParaRPr lang="en-US">
              <a:solidFill>
                <a:schemeClr val="bg1"/>
              </a:solidFill>
            </a:endParaRPr>
          </a:p>
        </p:txBody>
      </p:sp>
    </p:spTree>
    <p:extLst>
      <p:ext uri="{BB962C8B-B14F-4D97-AF65-F5344CB8AC3E}">
        <p14:creationId xmlns:p14="http://schemas.microsoft.com/office/powerpoint/2010/main" val="180861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19A52-52ED-B231-BE20-4950A5C4A9B0}"/>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3052211C-DFB7-B7FC-5BDC-5866A18CC10A}"/>
              </a:ext>
            </a:extLst>
          </p:cNvPr>
          <p:cNvSpPr>
            <a:spLocks noGrp="1"/>
          </p:cNvSpPr>
          <p:nvPr/>
        </p:nvSpPr>
        <p:spPr>
          <a:xfrm>
            <a:off x="645160" y="4632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6"/>
                </a:solidFill>
                <a:latin typeface="Flanders Art Sans Condensed"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a:latin typeface="Flanders Art Sans Condensed"/>
              </a:rPr>
              <a:t>Afronding</a:t>
            </a:r>
            <a:endParaRPr lang="en-US"/>
          </a:p>
        </p:txBody>
      </p:sp>
      <p:sp>
        <p:nvSpPr>
          <p:cNvPr id="6" name="TextBox 5">
            <a:extLst>
              <a:ext uri="{FF2B5EF4-FFF2-40B4-BE49-F238E27FC236}">
                <a16:creationId xmlns:a16="http://schemas.microsoft.com/office/drawing/2014/main" id="{C454A762-772E-2E55-A712-7F95FB36125E}"/>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4" name="TextBox 3">
            <a:extLst>
              <a:ext uri="{FF2B5EF4-FFF2-40B4-BE49-F238E27FC236}">
                <a16:creationId xmlns:a16="http://schemas.microsoft.com/office/drawing/2014/main" id="{A801B8BA-9D52-6FA2-BACA-245D44364836}"/>
              </a:ext>
            </a:extLst>
          </p:cNvPr>
          <p:cNvSpPr txBox="1"/>
          <p:nvPr/>
        </p:nvSpPr>
        <p:spPr>
          <a:xfrm>
            <a:off x="650240" y="2067560"/>
            <a:ext cx="10688320" cy="2367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nl-BE" sz="2000">
                <a:solidFill>
                  <a:srgbClr val="000000"/>
                </a:solidFill>
                <a:latin typeface="Work Sans Light"/>
                <a:cs typeface="Segoe UI"/>
              </a:rPr>
              <a:t>Welke begrippen uit de podcast schuilen achter deze omschrijvingen?</a:t>
            </a:r>
            <a:endParaRPr lang="en-US" sz="2000">
              <a:solidFill>
                <a:srgbClr val="FFFFFF"/>
              </a:solidFill>
              <a:latin typeface="Calibri"/>
              <a:ea typeface="Calibri"/>
              <a:cs typeface="Calibri"/>
            </a:endParaRPr>
          </a:p>
          <a:p>
            <a:pPr>
              <a:lnSpc>
                <a:spcPct val="150000"/>
              </a:lnSpc>
            </a:pPr>
            <a:endParaRPr lang="nl-BE">
              <a:solidFill>
                <a:srgbClr val="000000"/>
              </a:solidFill>
              <a:latin typeface="Work Sans Light"/>
              <a:cs typeface="Segoe UI"/>
            </a:endParaRPr>
          </a:p>
          <a:p>
            <a:pPr algn="l">
              <a:lnSpc>
                <a:spcPct val="150000"/>
              </a:lnSpc>
            </a:pPr>
            <a:endParaRPr lang="nl-BE">
              <a:solidFill>
                <a:srgbClr val="000000"/>
              </a:solidFill>
              <a:latin typeface="Work Sans Light"/>
              <a:cs typeface="Segoe UI"/>
            </a:endParaRPr>
          </a:p>
          <a:p>
            <a:pPr>
              <a:lnSpc>
                <a:spcPts val="3600"/>
              </a:lnSpc>
            </a:pPr>
            <a:endParaRPr lang="nl-NL" sz="2000">
              <a:solidFill>
                <a:srgbClr val="000000"/>
              </a:solidFill>
              <a:latin typeface="Work Sans Light"/>
              <a:ea typeface="Arial"/>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Tree>
    <p:extLst>
      <p:ext uri="{BB962C8B-B14F-4D97-AF65-F5344CB8AC3E}">
        <p14:creationId xmlns:p14="http://schemas.microsoft.com/office/powerpoint/2010/main" val="4262618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E91BC-BEAA-D3B5-0F1F-31142D73DD4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FB8716E-7B89-28E5-A52D-9CB11AC67501}"/>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4" name="TextBox 3">
            <a:extLst>
              <a:ext uri="{FF2B5EF4-FFF2-40B4-BE49-F238E27FC236}">
                <a16:creationId xmlns:a16="http://schemas.microsoft.com/office/drawing/2014/main" id="{292029EC-F402-FC2C-7336-47E422F62845}"/>
              </a:ext>
            </a:extLst>
          </p:cNvPr>
          <p:cNvSpPr txBox="1"/>
          <p:nvPr/>
        </p:nvSpPr>
        <p:spPr>
          <a:xfrm>
            <a:off x="650240" y="2067560"/>
            <a:ext cx="10688320" cy="1905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endParaRPr lang="nl-BE">
              <a:solidFill>
                <a:srgbClr val="000000"/>
              </a:solidFill>
              <a:latin typeface="Work Sans Light"/>
              <a:cs typeface="Segoe UI"/>
            </a:endParaRPr>
          </a:p>
          <a:p>
            <a:pPr algn="l">
              <a:lnSpc>
                <a:spcPct val="150000"/>
              </a:lnSpc>
            </a:pPr>
            <a:endParaRPr lang="nl-BE">
              <a:solidFill>
                <a:srgbClr val="000000"/>
              </a:solidFill>
              <a:latin typeface="Work Sans Light"/>
              <a:cs typeface="Segoe UI"/>
            </a:endParaRPr>
          </a:p>
          <a:p>
            <a:pPr>
              <a:lnSpc>
                <a:spcPts val="3600"/>
              </a:lnSpc>
            </a:pPr>
            <a:endParaRPr lang="nl-NL" sz="2000">
              <a:solidFill>
                <a:srgbClr val="000000"/>
              </a:solidFill>
              <a:latin typeface="Work Sans Light"/>
              <a:ea typeface="Arial"/>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7" name="TextBox 6">
            <a:extLst>
              <a:ext uri="{FF2B5EF4-FFF2-40B4-BE49-F238E27FC236}">
                <a16:creationId xmlns:a16="http://schemas.microsoft.com/office/drawing/2014/main" id="{C924E558-3805-1B86-80B9-AF2265DF78B5}"/>
              </a:ext>
            </a:extLst>
          </p:cNvPr>
          <p:cNvSpPr txBox="1"/>
          <p:nvPr/>
        </p:nvSpPr>
        <p:spPr>
          <a:xfrm>
            <a:off x="1735016" y="2385646"/>
            <a:ext cx="8030307"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000" b="0" i="0">
                <a:solidFill>
                  <a:srgbClr val="1F2933"/>
                </a:solidFill>
                <a:latin typeface="Work Sans Light"/>
              </a:rPr>
              <a:t>Het idee dat iemands identiteit uit meerdere onderdelen bestaat.</a:t>
            </a:r>
            <a:endParaRPr lang="en-US" sz="2000">
              <a:solidFill>
                <a:srgbClr val="FFFFFF"/>
              </a:solidFill>
              <a:latin typeface="Work Sans Light"/>
            </a:endParaRPr>
          </a:p>
          <a:p>
            <a:endParaRPr lang="nl-BE" sz="2000">
              <a:solidFill>
                <a:srgbClr val="1F2933"/>
              </a:solidFill>
              <a:latin typeface="Work Sans Light"/>
            </a:endParaRPr>
          </a:p>
          <a:p>
            <a:r>
              <a:rPr lang="nl-BE" sz="2000" b="0" i="0">
                <a:solidFill>
                  <a:srgbClr val="1F2933"/>
                </a:solidFill>
                <a:latin typeface="Work Sans Light"/>
              </a:rPr>
              <a:t>Voorbeelden uit de aflevering zijn thuissituatie, religie, kledijkeuze, hobby’s en uiterlijk.</a:t>
            </a:r>
            <a:r>
              <a:rPr sz="2000" b="0" i="0">
                <a:solidFill>
                  <a:srgbClr val="1F2933"/>
                </a:solidFill>
                <a:latin typeface="Work Sans Light"/>
                <a:ea typeface="Aptos"/>
                <a:cs typeface="Aptos"/>
              </a:rPr>
              <a:t> </a:t>
            </a:r>
            <a:endParaRPr lang="en-US" sz="2000">
              <a:latin typeface="Work Sans Light"/>
            </a:endParaRPr>
          </a:p>
          <a:p>
            <a:pPr algn="ctr"/>
            <a:endParaRPr lang="en-US"/>
          </a:p>
        </p:txBody>
      </p:sp>
      <p:sp>
        <p:nvSpPr>
          <p:cNvPr id="2" name="TextBox 1">
            <a:extLst>
              <a:ext uri="{FF2B5EF4-FFF2-40B4-BE49-F238E27FC236}">
                <a16:creationId xmlns:a16="http://schemas.microsoft.com/office/drawing/2014/main" id="{F59A78E1-388E-A459-8612-315A4ADB0490}"/>
              </a:ext>
            </a:extLst>
          </p:cNvPr>
          <p:cNvSpPr txBox="1"/>
          <p:nvPr/>
        </p:nvSpPr>
        <p:spPr>
          <a:xfrm>
            <a:off x="7831680" y="4264149"/>
            <a:ext cx="387362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solidFill>
                  <a:schemeClr val="bg1"/>
                </a:solidFill>
                <a:latin typeface="Work Sans Light"/>
                <a:ea typeface="Calibri"/>
                <a:cs typeface="Calibri"/>
              </a:rPr>
              <a:t>Meervoudige</a:t>
            </a:r>
            <a:r>
              <a:rPr lang="en-US" sz="2000" b="1">
                <a:solidFill>
                  <a:schemeClr val="bg1"/>
                </a:solidFill>
                <a:latin typeface="Work Sans Light"/>
                <a:ea typeface="Calibri"/>
                <a:cs typeface="Calibri"/>
              </a:rPr>
              <a:t> </a:t>
            </a:r>
            <a:r>
              <a:rPr lang="en-US" sz="2000" b="1" err="1">
                <a:solidFill>
                  <a:schemeClr val="bg1"/>
                </a:solidFill>
                <a:latin typeface="Work Sans Light"/>
                <a:ea typeface="Calibri"/>
                <a:cs typeface="Calibri"/>
              </a:rPr>
              <a:t>identiteit</a:t>
            </a:r>
            <a:endParaRPr lang="en-US" sz="2000" b="1">
              <a:solidFill>
                <a:schemeClr val="bg1"/>
              </a:solidFill>
              <a:latin typeface="Work Sans Light"/>
              <a:ea typeface="Calibri"/>
              <a:cs typeface="Calibri"/>
            </a:endParaRPr>
          </a:p>
        </p:txBody>
      </p:sp>
    </p:spTree>
    <p:extLst>
      <p:ext uri="{BB962C8B-B14F-4D97-AF65-F5344CB8AC3E}">
        <p14:creationId xmlns:p14="http://schemas.microsoft.com/office/powerpoint/2010/main" val="61403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AD22B-0243-9516-A6C3-CB9C10B4521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2E15063-7E7E-CB07-4C07-FAE6200F7D3F}"/>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4" name="TextBox 3">
            <a:extLst>
              <a:ext uri="{FF2B5EF4-FFF2-40B4-BE49-F238E27FC236}">
                <a16:creationId xmlns:a16="http://schemas.microsoft.com/office/drawing/2014/main" id="{8AAEB6A1-F34F-A37F-65EC-B341D2BEE3F3}"/>
              </a:ext>
            </a:extLst>
          </p:cNvPr>
          <p:cNvSpPr txBox="1"/>
          <p:nvPr/>
        </p:nvSpPr>
        <p:spPr>
          <a:xfrm>
            <a:off x="650240" y="2067560"/>
            <a:ext cx="10688320" cy="1905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endParaRPr lang="nl-BE">
              <a:solidFill>
                <a:srgbClr val="000000"/>
              </a:solidFill>
              <a:latin typeface="Work Sans Light"/>
              <a:cs typeface="Segoe UI"/>
            </a:endParaRPr>
          </a:p>
          <a:p>
            <a:pPr algn="l">
              <a:lnSpc>
                <a:spcPct val="150000"/>
              </a:lnSpc>
            </a:pPr>
            <a:endParaRPr lang="nl-BE">
              <a:solidFill>
                <a:srgbClr val="000000"/>
              </a:solidFill>
              <a:latin typeface="Work Sans Light"/>
              <a:cs typeface="Segoe UI"/>
            </a:endParaRPr>
          </a:p>
          <a:p>
            <a:pPr>
              <a:lnSpc>
                <a:spcPts val="3600"/>
              </a:lnSpc>
            </a:pPr>
            <a:endParaRPr lang="nl-NL" sz="2000">
              <a:solidFill>
                <a:srgbClr val="000000"/>
              </a:solidFill>
              <a:latin typeface="Work Sans Light"/>
              <a:ea typeface="Arial"/>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7" name="TextBox 6">
            <a:extLst>
              <a:ext uri="{FF2B5EF4-FFF2-40B4-BE49-F238E27FC236}">
                <a16:creationId xmlns:a16="http://schemas.microsoft.com/office/drawing/2014/main" id="{0EB2616D-7C92-1069-BCA2-57FDF3B9F6D4}"/>
              </a:ext>
            </a:extLst>
          </p:cNvPr>
          <p:cNvSpPr txBox="1"/>
          <p:nvPr/>
        </p:nvSpPr>
        <p:spPr>
          <a:xfrm>
            <a:off x="1735016" y="2385646"/>
            <a:ext cx="8030307"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000" b="0" i="0">
                <a:solidFill>
                  <a:srgbClr val="1F2933"/>
                </a:solidFill>
                <a:latin typeface="Work Sans Light"/>
              </a:rPr>
              <a:t>Het </a:t>
            </a:r>
            <a:r>
              <a:rPr lang="nl-BE" sz="2000">
                <a:solidFill>
                  <a:srgbClr val="1F2933"/>
                </a:solidFill>
                <a:latin typeface="Work Sans Light"/>
              </a:rPr>
              <a:t>herkennen</a:t>
            </a:r>
            <a:r>
              <a:rPr lang="nl-BE" sz="2000" b="0" i="0">
                <a:solidFill>
                  <a:srgbClr val="1F2933"/>
                </a:solidFill>
                <a:latin typeface="Work Sans Light"/>
              </a:rPr>
              <a:t>, </a:t>
            </a:r>
            <a:r>
              <a:rPr lang="nl-BE" sz="2000">
                <a:solidFill>
                  <a:srgbClr val="1F2933"/>
                </a:solidFill>
                <a:latin typeface="Work Sans Light"/>
              </a:rPr>
              <a:t>begrijpen en beïnvloeden van emoties zodat ze passen bij de situatie </a:t>
            </a:r>
            <a:r>
              <a:rPr lang="nl-BE" sz="2000" b="0" i="0">
                <a:solidFill>
                  <a:srgbClr val="1F2933"/>
                </a:solidFill>
                <a:latin typeface="Work Sans Light"/>
              </a:rPr>
              <a:t>en </a:t>
            </a:r>
            <a:r>
              <a:rPr lang="nl-BE" sz="2000">
                <a:solidFill>
                  <a:srgbClr val="1F2933"/>
                </a:solidFill>
                <a:latin typeface="Work Sans Light"/>
              </a:rPr>
              <a:t>het functioneren niet belemmeren. </a:t>
            </a:r>
            <a:endParaRPr lang="nl-BE" sz="2000">
              <a:solidFill>
                <a:srgbClr val="1F2933"/>
              </a:solidFill>
              <a:highlight>
                <a:srgbClr val="C6C6C6"/>
              </a:highlight>
              <a:latin typeface="Work Sans Light"/>
            </a:endParaRPr>
          </a:p>
          <a:p>
            <a:endParaRPr lang="nl-BE" sz="2000">
              <a:solidFill>
                <a:srgbClr val="1F2933"/>
              </a:solidFill>
              <a:latin typeface="Work Sans Light"/>
            </a:endParaRPr>
          </a:p>
          <a:p>
            <a:r>
              <a:rPr lang="nl-BE" sz="2000">
                <a:solidFill>
                  <a:srgbClr val="1F2933"/>
                </a:solidFill>
                <a:latin typeface="Work Sans Light"/>
              </a:rPr>
              <a:t>Het gaat niet om gevoelens onderdrukken of vermijden</a:t>
            </a:r>
            <a:r>
              <a:rPr lang="nl-BE" b="0" i="0">
                <a:solidFill>
                  <a:srgbClr val="1F2933"/>
                </a:solidFill>
                <a:latin typeface="Work Sans Light"/>
              </a:rPr>
              <a:t>.</a:t>
            </a:r>
            <a:endParaRPr lang="nl-BE">
              <a:solidFill>
                <a:srgbClr val="1F2933"/>
              </a:solidFill>
              <a:highlight>
                <a:srgbClr val="C6C6C6"/>
              </a:highlight>
              <a:latin typeface="Work Sans Light"/>
            </a:endParaRPr>
          </a:p>
          <a:p>
            <a:pPr algn="ctr"/>
            <a:endParaRPr lang="en-US"/>
          </a:p>
        </p:txBody>
      </p:sp>
      <p:sp>
        <p:nvSpPr>
          <p:cNvPr id="2" name="TextBox 1">
            <a:extLst>
              <a:ext uri="{FF2B5EF4-FFF2-40B4-BE49-F238E27FC236}">
                <a16:creationId xmlns:a16="http://schemas.microsoft.com/office/drawing/2014/main" id="{63ACE1C3-CCD4-1971-8167-06F201C22E74}"/>
              </a:ext>
            </a:extLst>
          </p:cNvPr>
          <p:cNvSpPr txBox="1"/>
          <p:nvPr/>
        </p:nvSpPr>
        <p:spPr>
          <a:xfrm>
            <a:off x="7831680" y="4264149"/>
            <a:ext cx="387362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solidFill>
                  <a:schemeClr val="bg1"/>
                </a:solidFill>
                <a:latin typeface="Work Sans Light"/>
                <a:ea typeface="Calibri"/>
                <a:cs typeface="Calibri"/>
              </a:rPr>
              <a:t>Emotieregulatie</a:t>
            </a:r>
            <a:endParaRPr lang="en-US" sz="2000" b="1">
              <a:solidFill>
                <a:schemeClr val="bg1"/>
              </a:solidFill>
              <a:latin typeface="Work Sans Light"/>
              <a:ea typeface="Calibri"/>
              <a:cs typeface="Calibri"/>
            </a:endParaRPr>
          </a:p>
        </p:txBody>
      </p:sp>
    </p:spTree>
    <p:extLst>
      <p:ext uri="{BB962C8B-B14F-4D97-AF65-F5344CB8AC3E}">
        <p14:creationId xmlns:p14="http://schemas.microsoft.com/office/powerpoint/2010/main" val="258133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1331F-5597-B818-1BFB-004609656A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E7244E7-FFB7-418A-F87F-1036D32E2795}"/>
              </a:ext>
            </a:extLst>
          </p:cNvPr>
          <p:cNvSpPr txBox="1"/>
          <p:nvPr/>
        </p:nvSpPr>
        <p:spPr>
          <a:xfrm>
            <a:off x="650240" y="2067560"/>
            <a:ext cx="10688320" cy="612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0" lvl="2" algn="l" rtl="0">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4" name="TextBox 3">
            <a:extLst>
              <a:ext uri="{FF2B5EF4-FFF2-40B4-BE49-F238E27FC236}">
                <a16:creationId xmlns:a16="http://schemas.microsoft.com/office/drawing/2014/main" id="{AA246C75-27C4-2B00-F2AE-6B78C33843AA}"/>
              </a:ext>
            </a:extLst>
          </p:cNvPr>
          <p:cNvSpPr txBox="1"/>
          <p:nvPr/>
        </p:nvSpPr>
        <p:spPr>
          <a:xfrm>
            <a:off x="650240" y="2067560"/>
            <a:ext cx="10688320" cy="1905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endParaRPr lang="nl-BE">
              <a:solidFill>
                <a:srgbClr val="000000"/>
              </a:solidFill>
              <a:latin typeface="Work Sans Light"/>
              <a:cs typeface="Segoe UI"/>
            </a:endParaRPr>
          </a:p>
          <a:p>
            <a:pPr algn="l">
              <a:lnSpc>
                <a:spcPct val="150000"/>
              </a:lnSpc>
            </a:pPr>
            <a:endParaRPr lang="nl-BE">
              <a:solidFill>
                <a:srgbClr val="000000"/>
              </a:solidFill>
              <a:latin typeface="Work Sans Light"/>
              <a:cs typeface="Segoe UI"/>
            </a:endParaRPr>
          </a:p>
          <a:p>
            <a:pPr>
              <a:lnSpc>
                <a:spcPts val="3600"/>
              </a:lnSpc>
            </a:pPr>
            <a:endParaRPr lang="nl-NL" sz="2000">
              <a:solidFill>
                <a:srgbClr val="000000"/>
              </a:solidFill>
              <a:latin typeface="Work Sans Light"/>
              <a:ea typeface="Arial"/>
              <a:cs typeface="Segoe UI"/>
            </a:endParaRPr>
          </a:p>
          <a:p>
            <a:pPr marL="1143000" lvl="2" algn="l">
              <a:lnSpc>
                <a:spcPts val="1875"/>
              </a:lnSpc>
            </a:pPr>
            <a:r>
              <a:rPr lang="en-US" sz="1800" b="0" i="0">
                <a:solidFill>
                  <a:srgbClr val="FFFFFF"/>
                </a:solidFill>
                <a:latin typeface="Work Sans Light"/>
                <a:ea typeface="Arial"/>
                <a:cs typeface="Arial"/>
              </a:rPr>
              <a:t>​</a:t>
            </a:r>
            <a:endParaRPr lang="en-US">
              <a:ea typeface="Calibri"/>
              <a:cs typeface="Calibri"/>
            </a:endParaRPr>
          </a:p>
          <a:p>
            <a:pPr algn="ctr"/>
            <a:endParaRPr lang="en-US"/>
          </a:p>
        </p:txBody>
      </p:sp>
      <p:sp>
        <p:nvSpPr>
          <p:cNvPr id="7" name="TextBox 6">
            <a:extLst>
              <a:ext uri="{FF2B5EF4-FFF2-40B4-BE49-F238E27FC236}">
                <a16:creationId xmlns:a16="http://schemas.microsoft.com/office/drawing/2014/main" id="{E1E961DD-4BC4-C527-0F44-A82E25043377}"/>
              </a:ext>
            </a:extLst>
          </p:cNvPr>
          <p:cNvSpPr txBox="1"/>
          <p:nvPr/>
        </p:nvSpPr>
        <p:spPr>
          <a:xfrm>
            <a:off x="1735016" y="2385646"/>
            <a:ext cx="8030307"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000">
                <a:solidFill>
                  <a:srgbClr val="1F2933"/>
                </a:solidFill>
                <a:latin typeface="Work Sans Light"/>
              </a:rPr>
              <a:t>Het proces waarbij het brein verbindingen tussen neuronen die weinig of niet gebruikt worden, afbouwt. </a:t>
            </a:r>
            <a:endParaRPr lang="en-US" sz="2000">
              <a:solidFill>
                <a:srgbClr val="1F2933"/>
              </a:solidFill>
              <a:latin typeface="Work Sans Light"/>
            </a:endParaRPr>
          </a:p>
          <a:p>
            <a:endParaRPr lang="nl-BE" sz="2000">
              <a:solidFill>
                <a:srgbClr val="1F2933"/>
              </a:solidFill>
              <a:latin typeface="Work Sans Light"/>
            </a:endParaRPr>
          </a:p>
          <a:p>
            <a:r>
              <a:rPr lang="nl-BE" sz="2000">
                <a:solidFill>
                  <a:srgbClr val="1F2933"/>
                </a:solidFill>
                <a:latin typeface="Work Sans Light"/>
              </a:rPr>
              <a:t>Daardoor kan het brein efficiënter informatie verwerken.</a:t>
            </a:r>
            <a:endParaRPr lang="en-US" sz="2000">
              <a:solidFill>
                <a:srgbClr val="1F2933"/>
              </a:solidFill>
              <a:latin typeface="Work Sans Light"/>
            </a:endParaRPr>
          </a:p>
          <a:p>
            <a:pPr algn="ctr"/>
            <a:endParaRPr lang="en-US"/>
          </a:p>
        </p:txBody>
      </p:sp>
      <p:sp>
        <p:nvSpPr>
          <p:cNvPr id="2" name="TextBox 1">
            <a:extLst>
              <a:ext uri="{FF2B5EF4-FFF2-40B4-BE49-F238E27FC236}">
                <a16:creationId xmlns:a16="http://schemas.microsoft.com/office/drawing/2014/main" id="{0DAA188F-E71E-2E5B-D3A8-99BE6A0AABCF}"/>
              </a:ext>
            </a:extLst>
          </p:cNvPr>
          <p:cNvSpPr txBox="1"/>
          <p:nvPr/>
        </p:nvSpPr>
        <p:spPr>
          <a:xfrm>
            <a:off x="7831680" y="4264149"/>
            <a:ext cx="387362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latin typeface="Work Sans Light"/>
                <a:ea typeface="Calibri"/>
                <a:cs typeface="Calibri"/>
              </a:rPr>
              <a:t>Synaptic pruning /</a:t>
            </a:r>
          </a:p>
          <a:p>
            <a:r>
              <a:rPr lang="en-US" sz="2000" b="1" err="1">
                <a:solidFill>
                  <a:schemeClr val="bg1"/>
                </a:solidFill>
                <a:latin typeface="Work Sans Light"/>
                <a:ea typeface="Calibri"/>
                <a:cs typeface="Calibri"/>
              </a:rPr>
              <a:t>Synaptisch</a:t>
            </a:r>
            <a:r>
              <a:rPr lang="en-US" sz="2000" b="1">
                <a:solidFill>
                  <a:schemeClr val="bg1"/>
                </a:solidFill>
                <a:latin typeface="Work Sans Light"/>
                <a:ea typeface="Calibri"/>
                <a:cs typeface="Calibri"/>
              </a:rPr>
              <a:t> </a:t>
            </a:r>
            <a:r>
              <a:rPr lang="en-US" sz="2000" b="1" err="1">
                <a:solidFill>
                  <a:schemeClr val="bg1"/>
                </a:solidFill>
                <a:latin typeface="Work Sans Light"/>
                <a:ea typeface="Calibri"/>
                <a:cs typeface="Calibri"/>
              </a:rPr>
              <a:t>snoeien</a:t>
            </a:r>
            <a:endParaRPr lang="en-US" sz="2000" b="1">
              <a:solidFill>
                <a:schemeClr val="bg1"/>
              </a:solidFill>
              <a:latin typeface="Work Sans Light"/>
              <a:ea typeface="Calibri"/>
              <a:cs typeface="Calibri"/>
            </a:endParaRPr>
          </a:p>
        </p:txBody>
      </p:sp>
      <p:sp>
        <p:nvSpPr>
          <p:cNvPr id="3" name="TextBox 6">
            <a:extLst>
              <a:ext uri="{FF2B5EF4-FFF2-40B4-BE49-F238E27FC236}">
                <a16:creationId xmlns:a16="http://schemas.microsoft.com/office/drawing/2014/main" id="{429C4E9C-C009-F727-2C60-DBDBA70B5E23}"/>
              </a:ext>
            </a:extLst>
          </p:cNvPr>
          <p:cNvSpPr txBox="1"/>
          <p:nvPr/>
        </p:nvSpPr>
        <p:spPr>
          <a:xfrm>
            <a:off x="213185" y="5245012"/>
            <a:ext cx="6096000" cy="67710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BE" sz="2000" b="1" i="0" u="sng" strike="noStrike" baseline="0">
                <a:solidFill>
                  <a:srgbClr val="E5007D"/>
                </a:solidFill>
                <a:latin typeface="Work Sans Light"/>
                <a:ea typeface="Segoe UI"/>
                <a:cs typeface="Segoe UI"/>
                <a:hlinkClick r:id="rId3">
                  <a:extLst>
                    <a:ext uri="{A12FA001-AC4F-418D-AE19-62706E023703}">
                      <ahyp:hlinkClr xmlns:ahyp="http://schemas.microsoft.com/office/drawing/2018/hyperlinkcolor" val="tx"/>
                    </a:ext>
                  </a:extLst>
                </a:hlinkClick>
              </a:rPr>
              <a:t>www.scholengroepbrussel.be/wiezijnwij/</a:t>
            </a:r>
            <a:r>
              <a:rPr sz="2000" b="0" i="0">
                <a:solidFill>
                  <a:srgbClr val="000000"/>
                </a:solidFill>
                <a:latin typeface="Work Sans Light"/>
                <a:ea typeface="Work Sans Light"/>
                <a:cs typeface="Work Sans Light"/>
              </a:rPr>
              <a:t>​</a:t>
            </a:r>
            <a:endParaRPr lang="en-US"/>
          </a:p>
          <a:p>
            <a:pPr algn="ctr"/>
            <a:endParaRPr lang="en-US"/>
          </a:p>
        </p:txBody>
      </p:sp>
    </p:spTree>
    <p:extLst>
      <p:ext uri="{BB962C8B-B14F-4D97-AF65-F5344CB8AC3E}">
        <p14:creationId xmlns:p14="http://schemas.microsoft.com/office/powerpoint/2010/main" val="199384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GO! liggend A4 Word">
  <a:themeElements>
    <a:clrScheme name="SGRBXL">
      <a:dk1>
        <a:srgbClr val="000000"/>
      </a:dk1>
      <a:lt1>
        <a:srgbClr val="FFFFFF"/>
      </a:lt1>
      <a:dk2>
        <a:srgbClr val="0E2841"/>
      </a:dk2>
      <a:lt2>
        <a:srgbClr val="E8E8E8"/>
      </a:lt2>
      <a:accent1>
        <a:srgbClr val="9184BE"/>
      </a:accent1>
      <a:accent2>
        <a:srgbClr val="544595"/>
      </a:accent2>
      <a:accent3>
        <a:srgbClr val="302683"/>
      </a:accent3>
      <a:accent4>
        <a:srgbClr val="F19FC4"/>
      </a:accent4>
      <a:accent5>
        <a:srgbClr val="EA5197"/>
      </a:accent5>
      <a:accent6>
        <a:srgbClr val="E5007D"/>
      </a:accent6>
      <a:hlink>
        <a:srgbClr val="E5007D"/>
      </a:hlink>
      <a:folHlink>
        <a:srgbClr val="544595"/>
      </a:folHlink>
    </a:clrScheme>
    <a:fontScheme name="GO!">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40efbe3-9d2a-49a7-9ecc-ab9f96f6dfd8">
      <Terms xmlns="http://schemas.microsoft.com/office/infopath/2007/PartnerControls"/>
    </lcf76f155ced4ddcb4097134ff3c332f>
    <DefaultSectionNames xmlns="e40efbe3-9d2a-49a7-9ecc-ab9f96f6dfd8" xsi:nil="true"/>
    <Invited_Members xmlns="e40efbe3-9d2a-49a7-9ecc-ab9f96f6dfd8" xsi:nil="true"/>
    <LMS_Mappings xmlns="e40efbe3-9d2a-49a7-9ecc-ab9f96f6dfd8" xsi:nil="true"/>
    <IsNotebookLocked xmlns="e40efbe3-9d2a-49a7-9ecc-ab9f96f6dfd8" xsi:nil="true"/>
    <Distribution_Groups xmlns="e40efbe3-9d2a-49a7-9ecc-ab9f96f6dfd8" xsi:nil="true"/>
    <Members xmlns="e40efbe3-9d2a-49a7-9ecc-ab9f96f6dfd8">
      <UserInfo>
        <DisplayName/>
        <AccountId xsi:nil="true"/>
        <AccountType/>
      </UserInfo>
    </Members>
    <Member_Groups xmlns="e40efbe3-9d2a-49a7-9ecc-ab9f96f6dfd8">
      <UserInfo>
        <DisplayName/>
        <AccountId xsi:nil="true"/>
        <AccountType/>
      </UserInfo>
    </Member_Groups>
    <Has_Leaders_Only_SectionGroup xmlns="e40efbe3-9d2a-49a7-9ecc-ab9f96f6dfd8" xsi:nil="true"/>
    <Is_Collaboration_Space_Locked xmlns="e40efbe3-9d2a-49a7-9ecc-ab9f96f6dfd8" xsi:nil="true"/>
    <CultureName xmlns="e40efbe3-9d2a-49a7-9ecc-ab9f96f6dfd8" xsi:nil="true"/>
    <Leaders xmlns="e40efbe3-9d2a-49a7-9ecc-ab9f96f6dfd8">
      <UserInfo>
        <DisplayName/>
        <AccountId xsi:nil="true"/>
        <AccountType/>
      </UserInfo>
    </Leaders>
    <Templates xmlns="e40efbe3-9d2a-49a7-9ecc-ab9f96f6dfd8" xsi:nil="true"/>
    <Self_Registration_Enabled xmlns="e40efbe3-9d2a-49a7-9ecc-ab9f96f6dfd8" xsi:nil="true"/>
    <Teams_Channel_Section_Location xmlns="e40efbe3-9d2a-49a7-9ecc-ab9f96f6dfd8" xsi:nil="true"/>
    <TeamsChannelId xmlns="e40efbe3-9d2a-49a7-9ecc-ab9f96f6dfd8" xsi:nil="true"/>
    <TaxCatchAll xmlns="f7d836a1-5358-49cb-920a-0938b11b4d72" xsi:nil="true"/>
    <NotebookType xmlns="e40efbe3-9d2a-49a7-9ecc-ab9f96f6dfd8" xsi:nil="true"/>
    <Math_Settings xmlns="e40efbe3-9d2a-49a7-9ecc-ab9f96f6dfd8" xsi:nil="true"/>
    <AppVersion xmlns="e40efbe3-9d2a-49a7-9ecc-ab9f96f6dfd8" xsi:nil="true"/>
    <Invited_Leaders xmlns="e40efbe3-9d2a-49a7-9ecc-ab9f96f6dfd8" xsi:nil="true"/>
    <FolderType xmlns="e40efbe3-9d2a-49a7-9ecc-ab9f96f6dfd8" xsi:nil="true"/>
    <Owner xmlns="e40efbe3-9d2a-49a7-9ecc-ab9f96f6dfd8">
      <UserInfo>
        <DisplayName/>
        <AccountId xsi:nil="true"/>
        <AccountType/>
      </UserInfo>
    </Owner>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DEB9D74FD38E49AC5C9B43067CC281" ma:contentTypeVersion="34" ma:contentTypeDescription="Een nieuw document maken." ma:contentTypeScope="" ma:versionID="e0bff05649b28cd58bcf9c32fcae3bb7">
  <xsd:schema xmlns:xsd="http://www.w3.org/2001/XMLSchema" xmlns:xs="http://www.w3.org/2001/XMLSchema" xmlns:p="http://schemas.microsoft.com/office/2006/metadata/properties" xmlns:ns2="e40efbe3-9d2a-49a7-9ecc-ab9f96f6dfd8" xmlns:ns3="f7d836a1-5358-49cb-920a-0938b11b4d72" targetNamespace="http://schemas.microsoft.com/office/2006/metadata/properties" ma:root="true" ma:fieldsID="3c9a6d7ef413305d6867b6d6c121ec2b" ns2:_="" ns3:_="">
    <xsd:import namespace="e40efbe3-9d2a-49a7-9ecc-ab9f96f6dfd8"/>
    <xsd:import namespace="f7d836a1-5358-49cb-920a-0938b11b4d7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0efbe3-9d2a-49a7-9ecc-ab9f96f6df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msChannelId" ma:index="15" nillable="true" ma:displayName="Teams Channel Id" ma:internalName="TeamsChannelId">
      <xsd:simpleType>
        <xsd:restriction base="dms:Text"/>
      </xsd:simpleType>
    </xsd:element>
    <xsd:element name="Owner" ma:index="1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7" nillable="true" ma:displayName="Math Settings" ma:internalName="Math_Settings">
      <xsd:simpleType>
        <xsd:restriction base="dms:Text"/>
      </xsd:simpleType>
    </xsd:element>
    <xsd:element name="DefaultSectionNames" ma:index="18" nillable="true" ma:displayName="Default Section Names" ma:internalName="DefaultSectionNames">
      <xsd:simpleType>
        <xsd:restriction base="dms:Note">
          <xsd:maxLength value="255"/>
        </xsd:restriction>
      </xsd:simpleType>
    </xsd:element>
    <xsd:element name="Templates" ma:index="19" nillable="true" ma:displayName="Templates" ma:internalName="Templates">
      <xsd:simpleType>
        <xsd:restriction base="dms:Note">
          <xsd:maxLength value="255"/>
        </xsd:restriction>
      </xsd:simpleType>
    </xsd:element>
    <xsd:element name="Leaders" ma:index="20"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21"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22"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3" nillable="true" ma:displayName="Distribution Groups" ma:internalName="Distribution_Groups">
      <xsd:simpleType>
        <xsd:restriction base="dms:Note">
          <xsd:maxLength value="255"/>
        </xsd:restriction>
      </xsd:simpleType>
    </xsd:element>
    <xsd:element name="LMS_Mappings" ma:index="24" nillable="true" ma:displayName="LMS Mappings" ma:internalName="LMS_Mappings">
      <xsd:simpleType>
        <xsd:restriction base="dms:Note">
          <xsd:maxLength value="255"/>
        </xsd:restriction>
      </xsd:simpleType>
    </xsd:element>
    <xsd:element name="Invited_Leaders" ma:index="25" nillable="true" ma:displayName="Invited Leaders" ma:internalName="Invited_Leaders">
      <xsd:simpleType>
        <xsd:restriction base="dms:Note">
          <xsd:maxLength value="255"/>
        </xsd:restriction>
      </xsd:simpleType>
    </xsd:element>
    <xsd:element name="Invited_Members" ma:index="26" nillable="true" ma:displayName="Invited Members" ma:internalName="Invited_Members">
      <xsd:simpleType>
        <xsd:restriction base="dms:Note">
          <xsd:maxLength value="255"/>
        </xsd:restriction>
      </xsd:simpleType>
    </xsd:element>
    <xsd:element name="Self_Registration_Enabled" ma:index="27" nillable="true" ma:displayName="Self Registration Enabled" ma:internalName="Self_Registration_Enabled">
      <xsd:simpleType>
        <xsd:restriction base="dms:Boolean"/>
      </xsd:simpleType>
    </xsd:element>
    <xsd:element name="Has_Leaders_Only_SectionGroup" ma:index="28" nillable="true" ma:displayName="Has Leaders Only SectionGroup" ma:internalName="Has_Leaders_Only_SectionGroup">
      <xsd:simpleType>
        <xsd:restriction base="dms:Boolean"/>
      </xsd:simpleType>
    </xsd:element>
    <xsd:element name="Is_Collaboration_Space_Locked" ma:index="29" nillable="true" ma:displayName="Is Collaboration Space Locked" ma:internalName="Is_Collaboration_Space_Locked">
      <xsd:simpleType>
        <xsd:restriction base="dms:Boolean"/>
      </xsd:simpleType>
    </xsd:element>
    <xsd:element name="IsNotebookLocked" ma:index="30" nillable="true" ma:displayName="Is Notebook Locked" ma:internalName="IsNotebookLocked">
      <xsd:simpleType>
        <xsd:restriction base="dms:Boolean"/>
      </xsd:simpleType>
    </xsd:element>
    <xsd:element name="Teams_Channel_Section_Location" ma:index="31" nillable="true" ma:displayName="Teams Channel Section Location" ma:internalName="Teams_Channel_Section_Location">
      <xsd:simpleType>
        <xsd:restriction base="dms:Text"/>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lcf76f155ced4ddcb4097134ff3c332f" ma:index="34" nillable="true" ma:taxonomy="true" ma:internalName="lcf76f155ced4ddcb4097134ff3c332f" ma:taxonomyFieldName="MediaServiceImageTags" ma:displayName="Afbeeldingtags" ma:readOnly="false" ma:fieldId="{5cf76f15-5ced-4ddc-b409-7134ff3c332f}" ma:taxonomyMulti="true" ma:sspId="dcf36e73-ab1e-469a-a9a0-d6c642bdb607" ma:termSetId="09814cd3-568e-fe90-9814-8d621ff8fb84" ma:anchorId="fba54fb3-c3e1-fe81-a776-ca4b69148c4d" ma:open="true" ma:isKeyword="false">
      <xsd:complexType>
        <xsd:sequence>
          <xsd:element ref="pc:Terms" minOccurs="0" maxOccurs="1"/>
        </xsd:sequence>
      </xsd:complexType>
    </xsd:element>
    <xsd:element name="MediaServiceOCR" ma:index="36" nillable="true" ma:displayName="Extracted Text" ma:internalName="MediaServiceOCR"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element name="MediaLengthInSeconds" ma:index="39" nillable="true" ma:displayName="MediaLengthInSeconds" ma:hidden="true" ma:internalName="MediaLengthInSeconds" ma:readOnly="true">
      <xsd:simpleType>
        <xsd:restriction base="dms:Unknown"/>
      </xsd:simpleType>
    </xsd:element>
    <xsd:element name="MediaServiceLocation" ma:index="40" nillable="true" ma:displayName="Location" ma:indexed="true" ma:internalName="MediaServiceLocation" ma:readOnly="true">
      <xsd:simpleType>
        <xsd:restriction base="dms:Text"/>
      </xsd:simpleType>
    </xsd:element>
    <xsd:element name="MediaServiceBillingMetadata" ma:index="4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d836a1-5358-49cb-920a-0938b11b4d72" elementFormDefault="qualified">
    <xsd:import namespace="http://schemas.microsoft.com/office/2006/documentManagement/types"/>
    <xsd:import namespace="http://schemas.microsoft.com/office/infopath/2007/PartnerControls"/>
    <xsd:element name="TaxCatchAll" ma:index="35" nillable="true" ma:displayName="Taxonomy Catch All Column" ma:hidden="true" ma:list="{15733924-8a0a-4131-934b-469eba023878}" ma:internalName="TaxCatchAll" ma:showField="CatchAllData" ma:web="f7d836a1-5358-49cb-920a-0938b11b4d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096378-64A4-4F39-93EA-7D8C07197CA3}">
  <ds:schemaRefs>
    <ds:schemaRef ds:uri="http://schemas.microsoft.com/sharepoint/v3/contenttype/forms"/>
  </ds:schemaRefs>
</ds:datastoreItem>
</file>

<file path=customXml/itemProps2.xml><?xml version="1.0" encoding="utf-8"?>
<ds:datastoreItem xmlns:ds="http://schemas.openxmlformats.org/officeDocument/2006/customXml" ds:itemID="{1B72F2D0-ACE9-4CC0-A605-2C8620AD545D}">
  <ds:schemaRefs>
    <ds:schemaRef ds:uri="1774130c-ba06-4b01-a112-939b12e743a2"/>
    <ds:schemaRef ds:uri="e40efbe3-9d2a-49a7-9ecc-ab9f96f6dfd8"/>
    <ds:schemaRef ds:uri="f7d836a1-5358-49cb-920a-0938b11b4d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B58808B-8BED-4069-BF90-FE0FD1550A80}">
  <ds:schemaRefs>
    <ds:schemaRef ds:uri="e40efbe3-9d2a-49a7-9ecc-ab9f96f6dfd8"/>
    <ds:schemaRef ds:uri="f7d836a1-5358-49cb-920a-0938b11b4d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1222</Words>
  <Application>Microsoft Macintosh PowerPoint</Application>
  <PresentationFormat>Breedbeeld</PresentationFormat>
  <Paragraphs>171</Paragraphs>
  <Slides>15</Slides>
  <Notes>15</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15</vt:i4>
      </vt:variant>
    </vt:vector>
  </HeadingPairs>
  <TitlesOfParts>
    <vt:vector size="24" baseType="lpstr">
      <vt:lpstr>Aptos</vt:lpstr>
      <vt:lpstr>Arial</vt:lpstr>
      <vt:lpstr>Arial,Sans-Serif</vt:lpstr>
      <vt:lpstr>Calibri</vt:lpstr>
      <vt:lpstr>Courier New</vt:lpstr>
      <vt:lpstr>Flanders Art Sans Condensed</vt:lpstr>
      <vt:lpstr>Work Sans</vt:lpstr>
      <vt:lpstr>Work Sans Light</vt:lpstr>
      <vt:lpstr>GO! liggend A4 Word</vt:lpstr>
      <vt:lpstr> Podcast aflevering 1: De adolescentie</vt:lpstr>
      <vt:lpstr>PowerPoint-presentatie</vt:lpstr>
      <vt:lpstr>PowerPoint-presentatie</vt:lpstr>
      <vt:lpstr>  De adolescentie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Sammy Deham</dc:creator>
  <cp:lastModifiedBy>Sammy Deham</cp:lastModifiedBy>
  <cp:revision>1</cp:revision>
  <dcterms:created xsi:type="dcterms:W3CDTF">2026-05-12T09:43:24Z</dcterms:created>
  <dcterms:modified xsi:type="dcterms:W3CDTF">2026-09-15T13:00:12Z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0x01010001DEB9D74FD38E49AC5C9B43067CC281</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_SourceUrl">
    <vt:lpwstr/>
  </property>
  <property fmtid="{D5CDD505-2E9C-101B-9397-08002B2CF9AE}" pid="11" name="_SharedFileIndex">
    <vt:lpwstr/>
  </property>
</Properties>
</file>